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60" r:id="rId6"/>
    <p:sldId id="261" r:id="rId7"/>
    <p:sldId id="262" r:id="rId8"/>
    <p:sldId id="258" r:id="rId9"/>
    <p:sldId id="264" r:id="rId10"/>
    <p:sldId id="263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2631B3-87CA-4436-AE9B-5FE068075418}" v="4" dt="2025-01-24T10:30:26.7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3" d="100"/>
          <a:sy n="93" d="100"/>
        </p:scale>
        <p:origin x="54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w Lutwyche" userId="23ed0afa-37aa-479f-a54a-0b4a484002e4" providerId="ADAL" clId="{102631B3-87CA-4436-AE9B-5FE068075418}"/>
    <pc:docChg chg="modSld">
      <pc:chgData name="Andrew Lutwyche" userId="23ed0afa-37aa-479f-a54a-0b4a484002e4" providerId="ADAL" clId="{102631B3-87CA-4436-AE9B-5FE068075418}" dt="2025-01-24T10:30:29.145" v="5" actId="14100"/>
      <pc:docMkLst>
        <pc:docMk/>
      </pc:docMkLst>
      <pc:sldChg chg="modSp mod">
        <pc:chgData name="Andrew Lutwyche" userId="23ed0afa-37aa-479f-a54a-0b4a484002e4" providerId="ADAL" clId="{102631B3-87CA-4436-AE9B-5FE068075418}" dt="2025-01-24T10:30:20.291" v="1" actId="14100"/>
        <pc:sldMkLst>
          <pc:docMk/>
          <pc:sldMk cId="263648603" sldId="257"/>
        </pc:sldMkLst>
        <pc:spChg chg="mod">
          <ac:chgData name="Andrew Lutwyche" userId="23ed0afa-37aa-479f-a54a-0b4a484002e4" providerId="ADAL" clId="{102631B3-87CA-4436-AE9B-5FE068075418}" dt="2025-01-24T10:30:20.291" v="1" actId="14100"/>
          <ac:spMkLst>
            <pc:docMk/>
            <pc:sldMk cId="263648603" sldId="257"/>
            <ac:spMk id="37" creationId="{00000000-0000-0000-0000-000000000000}"/>
          </ac:spMkLst>
        </pc:spChg>
        <pc:cxnChg chg="mod">
          <ac:chgData name="Andrew Lutwyche" userId="23ed0afa-37aa-479f-a54a-0b4a484002e4" providerId="ADAL" clId="{102631B3-87CA-4436-AE9B-5FE068075418}" dt="2025-01-24T10:30:20.291" v="1" actId="14100"/>
          <ac:cxnSpMkLst>
            <pc:docMk/>
            <pc:sldMk cId="263648603" sldId="257"/>
            <ac:cxnSpMk id="7" creationId="{00000000-0000-0000-0000-000000000000}"/>
          </ac:cxnSpMkLst>
        </pc:cxnChg>
      </pc:sldChg>
      <pc:sldChg chg="modSp mod">
        <pc:chgData name="Andrew Lutwyche" userId="23ed0afa-37aa-479f-a54a-0b4a484002e4" providerId="ADAL" clId="{102631B3-87CA-4436-AE9B-5FE068075418}" dt="2025-01-24T10:30:29.145" v="5" actId="14100"/>
        <pc:sldMkLst>
          <pc:docMk/>
          <pc:sldMk cId="1957795322" sldId="260"/>
        </pc:sldMkLst>
        <pc:spChg chg="mod">
          <ac:chgData name="Andrew Lutwyche" userId="23ed0afa-37aa-479f-a54a-0b4a484002e4" providerId="ADAL" clId="{102631B3-87CA-4436-AE9B-5FE068075418}" dt="2025-01-24T10:30:29.145" v="5" actId="14100"/>
          <ac:spMkLst>
            <pc:docMk/>
            <pc:sldMk cId="1957795322" sldId="260"/>
            <ac:spMk id="37" creationId="{00000000-0000-0000-0000-000000000000}"/>
          </ac:spMkLst>
        </pc:spChg>
        <pc:cxnChg chg="mod">
          <ac:chgData name="Andrew Lutwyche" userId="23ed0afa-37aa-479f-a54a-0b4a484002e4" providerId="ADAL" clId="{102631B3-87CA-4436-AE9B-5FE068075418}" dt="2025-01-24T10:30:29.145" v="5" actId="14100"/>
          <ac:cxnSpMkLst>
            <pc:docMk/>
            <pc:sldMk cId="1957795322" sldId="260"/>
            <ac:cxnSpMk id="7" creationId="{00000000-0000-0000-0000-000000000000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24/01/2025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230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24/01/2025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660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24/01/2025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71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24/01/2025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17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24/01/2025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7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24/01/2025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636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24/01/2025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45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24/01/2025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13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24/01/2025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72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24/01/2025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2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24/01/2025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08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C8286-F9FA-4EE9-9563-EE39AFBEA4F0}" type="datetimeFigureOut">
              <a:rPr lang="en-GB" smtClean="0"/>
              <a:t>24/01/2025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39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12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30.png"/><Relationship Id="rId5" Type="http://schemas.openxmlformats.org/officeDocument/2006/relationships/image" Target="../media/image20.png"/><Relationship Id="rId10" Type="http://schemas.openxmlformats.org/officeDocument/2006/relationships/image" Target="../media/image23.png"/><Relationship Id="rId4" Type="http://schemas.openxmlformats.org/officeDocument/2006/relationships/image" Target="../media/image27.png"/><Relationship Id="rId9" Type="http://schemas.openxmlformats.org/officeDocument/2006/relationships/image" Target="../media/image29.png"/><Relationship Id="rId1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6.png"/><Relationship Id="rId3" Type="http://schemas.openxmlformats.org/officeDocument/2006/relationships/image" Target="../media/image40.png"/><Relationship Id="rId7" Type="http://schemas.openxmlformats.org/officeDocument/2006/relationships/image" Target="../media/image42.png"/><Relationship Id="rId12" Type="http://schemas.openxmlformats.org/officeDocument/2006/relationships/image" Target="../media/image3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45.png"/><Relationship Id="rId5" Type="http://schemas.openxmlformats.org/officeDocument/2006/relationships/image" Target="../media/image33.png"/><Relationship Id="rId10" Type="http://schemas.openxmlformats.org/officeDocument/2006/relationships/image" Target="../media/image36.png"/><Relationship Id="rId4" Type="http://schemas.openxmlformats.org/officeDocument/2006/relationships/image" Target="../media/image41.png"/><Relationship Id="rId9" Type="http://schemas.openxmlformats.org/officeDocument/2006/relationships/image" Target="../media/image44.png"/><Relationship Id="rId1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6651166" y="2859111"/>
                <a:ext cx="186092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1166" y="2859111"/>
                <a:ext cx="1860928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8498361" y="1737974"/>
            <a:ext cx="1191822" cy="11340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8512094" y="3432220"/>
            <a:ext cx="1371673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8473495" y="4031085"/>
            <a:ext cx="1263229" cy="110758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5425680" y="1738645"/>
            <a:ext cx="1225489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5425680" y="4031086"/>
            <a:ext cx="1212610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5294381" y="3445098"/>
            <a:ext cx="1356785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7581630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7581630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6651166" y="206061"/>
                <a:ext cx="186092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1166" y="206061"/>
                <a:ext cx="1860928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6651166" y="5525033"/>
                <a:ext cx="186092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=7−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1166" y="5525033"/>
                <a:ext cx="1860928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9690183" y="566670"/>
                <a:ext cx="186092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183" y="566670"/>
                <a:ext cx="1860928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3433453" y="566670"/>
                <a:ext cx="197935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3453" y="566670"/>
                <a:ext cx="1979350" cy="1171975"/>
              </a:xfrm>
              <a:prstGeom prst="rect">
                <a:avLst/>
              </a:prstGeom>
              <a:blipFill rotWithShape="0">
                <a:blip r:embed="rId6"/>
                <a:stretch>
                  <a:fillRect l="-303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3551875" y="5125793"/>
                <a:ext cx="186092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1875" y="5125793"/>
                <a:ext cx="1860928" cy="1171975"/>
              </a:xfrm>
              <a:prstGeom prst="rect">
                <a:avLst/>
              </a:prstGeom>
              <a:blipFill rotWithShape="0">
                <a:blip r:embed="rId7"/>
                <a:stretch>
                  <a:fillRect l="-193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9736724" y="5125792"/>
                <a:ext cx="186092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=7−3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36724" y="5125792"/>
                <a:ext cx="1860928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9883767" y="2846232"/>
                <a:ext cx="201884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3767" y="2846232"/>
                <a:ext cx="2018843" cy="11719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3433453" y="2859110"/>
                <a:ext cx="186092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+9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3453" y="2859110"/>
                <a:ext cx="1860928" cy="117197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ectangle 44"/>
          <p:cNvSpPr/>
          <p:nvPr/>
        </p:nvSpPr>
        <p:spPr>
          <a:xfrm>
            <a:off x="7004626" y="1647424"/>
            <a:ext cx="11402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8472458" y="1902317"/>
            <a:ext cx="11402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8623399" y="2999704"/>
            <a:ext cx="11402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8473277" y="4145039"/>
            <a:ext cx="11402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7004625" y="4377744"/>
            <a:ext cx="11402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5582713" y="1909038"/>
            <a:ext cx="11402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5399664" y="2999703"/>
            <a:ext cx="11402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5582713" y="4145039"/>
            <a:ext cx="11402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787" y="206061"/>
            <a:ext cx="29168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Parallel and Perpendicular Lines Spider 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9377" y="4145039"/>
            <a:ext cx="345249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i="1" dirty="0">
                <a:solidFill>
                  <a:schemeClr val="accent6">
                    <a:lumMod val="75000"/>
                  </a:schemeClr>
                </a:solidFill>
              </a:rPr>
              <a:t>State whether each line is parallel, perpendicular or neither to the line in the centre.</a:t>
            </a:r>
          </a:p>
        </p:txBody>
      </p:sp>
    </p:spTree>
    <p:extLst>
      <p:ext uri="{BB962C8B-B14F-4D97-AF65-F5344CB8AC3E}">
        <p14:creationId xmlns:p14="http://schemas.microsoft.com/office/powerpoint/2010/main" val="263648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6651166" y="2859111"/>
                <a:ext cx="186092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1166" y="2859111"/>
                <a:ext cx="1860928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8498361" y="1737974"/>
            <a:ext cx="1191822" cy="11340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8512094" y="3432220"/>
            <a:ext cx="1371673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8473495" y="4031085"/>
            <a:ext cx="1263229" cy="110758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5425680" y="1738645"/>
            <a:ext cx="1225489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5425680" y="4031086"/>
            <a:ext cx="1212610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5294381" y="3445098"/>
            <a:ext cx="1356785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7581630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7581630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6651166" y="206061"/>
                <a:ext cx="186092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1166" y="206061"/>
                <a:ext cx="1860928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6651166" y="5525033"/>
                <a:ext cx="186092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=7−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1166" y="5525033"/>
                <a:ext cx="1860928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9690183" y="566670"/>
                <a:ext cx="186092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183" y="566670"/>
                <a:ext cx="1860928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3433453" y="566670"/>
                <a:ext cx="197935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3453" y="566670"/>
                <a:ext cx="1979350" cy="1171975"/>
              </a:xfrm>
              <a:prstGeom prst="rect">
                <a:avLst/>
              </a:prstGeom>
              <a:blipFill rotWithShape="0">
                <a:blip r:embed="rId6"/>
                <a:stretch>
                  <a:fillRect l="-303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3551875" y="5125793"/>
                <a:ext cx="186092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1875" y="5125793"/>
                <a:ext cx="1860928" cy="1171975"/>
              </a:xfrm>
              <a:prstGeom prst="rect">
                <a:avLst/>
              </a:prstGeom>
              <a:blipFill rotWithShape="0">
                <a:blip r:embed="rId7"/>
                <a:stretch>
                  <a:fillRect l="-193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9736724" y="5125792"/>
                <a:ext cx="186092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=7−3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36724" y="5125792"/>
                <a:ext cx="1860928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9883767" y="2846232"/>
                <a:ext cx="20856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3767" y="2846232"/>
                <a:ext cx="2085625" cy="11719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3433453" y="2859110"/>
                <a:ext cx="186092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+9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3453" y="2859110"/>
                <a:ext cx="1860928" cy="117197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ectangle 44"/>
          <p:cNvSpPr/>
          <p:nvPr/>
        </p:nvSpPr>
        <p:spPr>
          <a:xfrm>
            <a:off x="7004626" y="1647424"/>
            <a:ext cx="11402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rgbClr val="FF0000"/>
                </a:solidFill>
              </a:rPr>
              <a:t>Neither</a:t>
            </a:r>
          </a:p>
        </p:txBody>
      </p:sp>
      <p:sp>
        <p:nvSpPr>
          <p:cNvPr id="50" name="Rectangle 49"/>
          <p:cNvSpPr/>
          <p:nvPr/>
        </p:nvSpPr>
        <p:spPr>
          <a:xfrm>
            <a:off x="8472458" y="1902317"/>
            <a:ext cx="11402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rgbClr val="FF0000"/>
                </a:solidFill>
              </a:rPr>
              <a:t>Parallel</a:t>
            </a:r>
          </a:p>
        </p:txBody>
      </p:sp>
      <p:sp>
        <p:nvSpPr>
          <p:cNvPr id="51" name="Rectangle 50"/>
          <p:cNvSpPr/>
          <p:nvPr/>
        </p:nvSpPr>
        <p:spPr>
          <a:xfrm>
            <a:off x="8623399" y="2999704"/>
            <a:ext cx="11402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rgbClr val="FF0000"/>
                </a:solidFill>
              </a:rPr>
              <a:t>Perp.</a:t>
            </a:r>
          </a:p>
        </p:txBody>
      </p:sp>
      <p:sp>
        <p:nvSpPr>
          <p:cNvPr id="52" name="Rectangle 51"/>
          <p:cNvSpPr/>
          <p:nvPr/>
        </p:nvSpPr>
        <p:spPr>
          <a:xfrm>
            <a:off x="8473277" y="4145039"/>
            <a:ext cx="11402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rgbClr val="FF0000"/>
                </a:solidFill>
              </a:rPr>
              <a:t>Neither</a:t>
            </a:r>
          </a:p>
        </p:txBody>
      </p:sp>
      <p:sp>
        <p:nvSpPr>
          <p:cNvPr id="53" name="Rectangle 52"/>
          <p:cNvSpPr/>
          <p:nvPr/>
        </p:nvSpPr>
        <p:spPr>
          <a:xfrm>
            <a:off x="7004625" y="4377744"/>
            <a:ext cx="11402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rgbClr val="FF0000"/>
                </a:solidFill>
              </a:rPr>
              <a:t>Perp.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582713" y="1909038"/>
            <a:ext cx="11402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rgbClr val="FF0000"/>
                </a:solidFill>
              </a:rPr>
              <a:t>Neither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399664" y="2999703"/>
            <a:ext cx="11402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rgbClr val="FF0000"/>
                </a:solidFill>
              </a:rPr>
              <a:t>Perp.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582713" y="4145039"/>
            <a:ext cx="11402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rgbClr val="FF0000"/>
                </a:solidFill>
              </a:rPr>
              <a:t>Parallel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1787" y="206061"/>
            <a:ext cx="291681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Parallel and Perpendicular Lines Spider 1 - Answers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9377" y="4145039"/>
            <a:ext cx="345249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i="1" dirty="0">
                <a:solidFill>
                  <a:schemeClr val="accent6">
                    <a:lumMod val="75000"/>
                  </a:schemeClr>
                </a:solidFill>
              </a:rPr>
              <a:t>State whether each line is parallel, perpendicular or neither to the line in the centre.</a:t>
            </a:r>
          </a:p>
        </p:txBody>
      </p:sp>
    </p:spTree>
    <p:extLst>
      <p:ext uri="{BB962C8B-B14F-4D97-AF65-F5344CB8AC3E}">
        <p14:creationId xmlns:p14="http://schemas.microsoft.com/office/powerpoint/2010/main" val="1957795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6651166" y="2859111"/>
                <a:ext cx="186092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1166" y="2859111"/>
                <a:ext cx="1860928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8498361" y="1737974"/>
            <a:ext cx="1191822" cy="11340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8512094" y="3432220"/>
            <a:ext cx="137167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8473495" y="4031085"/>
            <a:ext cx="1263229" cy="110758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5425680" y="1738645"/>
            <a:ext cx="1225489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5425680" y="4031086"/>
            <a:ext cx="1212610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5294381" y="3445098"/>
            <a:ext cx="1356785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7581630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7581630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6651166" y="206061"/>
                <a:ext cx="186092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=5−2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1166" y="206061"/>
                <a:ext cx="1860928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6651166" y="5525033"/>
                <a:ext cx="186092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1166" y="5525033"/>
                <a:ext cx="1860928" cy="1171975"/>
              </a:xfrm>
              <a:prstGeom prst="rect">
                <a:avLst/>
              </a:prstGeom>
              <a:blipFill rotWithShape="0">
                <a:blip r:embed="rId4"/>
                <a:stretch>
                  <a:fillRect l="-193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9690183" y="566670"/>
                <a:ext cx="186092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183" y="566670"/>
                <a:ext cx="1860928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3263372" y="566670"/>
                <a:ext cx="214943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3372" y="566670"/>
                <a:ext cx="2149431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3263372" y="5125793"/>
                <a:ext cx="214943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3372" y="5125793"/>
                <a:ext cx="2149431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9736724" y="5125792"/>
                <a:ext cx="186092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36724" y="5125792"/>
                <a:ext cx="1860928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883768" y="2846232"/>
                <a:ext cx="186092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3768" y="2846232"/>
                <a:ext cx="1860928" cy="1171975"/>
              </a:xfrm>
              <a:prstGeom prst="rect">
                <a:avLst/>
              </a:prstGeom>
              <a:blipFill rotWithShape="0">
                <a:blip r:embed="rId9"/>
                <a:stretch>
                  <a:fillRect l="-160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3270587" y="2859110"/>
                <a:ext cx="20237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+10=3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0587" y="2859110"/>
                <a:ext cx="2023794" cy="1171975"/>
              </a:xfrm>
              <a:prstGeom prst="rect">
                <a:avLst/>
              </a:prstGeom>
              <a:blipFill rotWithShape="0">
                <a:blip r:embed="rId10"/>
                <a:stretch>
                  <a:fillRect l="-29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ectangle 44"/>
          <p:cNvSpPr/>
          <p:nvPr/>
        </p:nvSpPr>
        <p:spPr>
          <a:xfrm>
            <a:off x="7004626" y="1647424"/>
            <a:ext cx="11402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8472458" y="1902317"/>
            <a:ext cx="11402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8623399" y="2999704"/>
            <a:ext cx="11402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8473277" y="4145039"/>
            <a:ext cx="11402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7004625" y="4377744"/>
            <a:ext cx="11402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5582713" y="1909038"/>
            <a:ext cx="11402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5399664" y="2999703"/>
            <a:ext cx="11402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5582713" y="4145039"/>
            <a:ext cx="11402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787" y="206061"/>
            <a:ext cx="29168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Parallel and Perpendicular Lines Spider 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2509" y="3650020"/>
            <a:ext cx="317086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i="1" dirty="0">
                <a:solidFill>
                  <a:schemeClr val="accent6">
                    <a:lumMod val="75000"/>
                  </a:schemeClr>
                </a:solidFill>
              </a:rPr>
              <a:t>State whether each line is parallel, perpendicular or neither to the line in the centre.</a:t>
            </a:r>
          </a:p>
        </p:txBody>
      </p:sp>
    </p:spTree>
    <p:extLst>
      <p:ext uri="{BB962C8B-B14F-4D97-AF65-F5344CB8AC3E}">
        <p14:creationId xmlns:p14="http://schemas.microsoft.com/office/powerpoint/2010/main" val="4061882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6651166" y="2859111"/>
                <a:ext cx="186092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1166" y="2859111"/>
                <a:ext cx="1860928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8498361" y="1737974"/>
            <a:ext cx="1191822" cy="11340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8512094" y="3432220"/>
            <a:ext cx="137167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8473495" y="4031085"/>
            <a:ext cx="1263229" cy="110758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5425680" y="1738645"/>
            <a:ext cx="1225489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5425680" y="4031086"/>
            <a:ext cx="1212610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5294381" y="3445098"/>
            <a:ext cx="1356785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7581630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7581630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6651166" y="206061"/>
                <a:ext cx="186092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=5−2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1166" y="206061"/>
                <a:ext cx="1860928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6651166" y="5525033"/>
                <a:ext cx="186092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1166" y="5525033"/>
                <a:ext cx="1860928" cy="1171975"/>
              </a:xfrm>
              <a:prstGeom prst="rect">
                <a:avLst/>
              </a:prstGeom>
              <a:blipFill rotWithShape="0">
                <a:blip r:embed="rId4"/>
                <a:stretch>
                  <a:fillRect l="-193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9690183" y="566670"/>
                <a:ext cx="186092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183" y="566670"/>
                <a:ext cx="1860928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3263372" y="566670"/>
                <a:ext cx="214943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3372" y="566670"/>
                <a:ext cx="2149431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3263372" y="5125793"/>
                <a:ext cx="214943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3372" y="5125793"/>
                <a:ext cx="2149431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9736724" y="5125792"/>
                <a:ext cx="186092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36724" y="5125792"/>
                <a:ext cx="1860928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883768" y="2846232"/>
                <a:ext cx="186092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3768" y="2846232"/>
                <a:ext cx="1860928" cy="1171975"/>
              </a:xfrm>
              <a:prstGeom prst="rect">
                <a:avLst/>
              </a:prstGeom>
              <a:blipFill rotWithShape="0">
                <a:blip r:embed="rId9"/>
                <a:stretch>
                  <a:fillRect l="-160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3270587" y="2859110"/>
                <a:ext cx="20237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+10=3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0587" y="2859110"/>
                <a:ext cx="2023794" cy="1171975"/>
              </a:xfrm>
              <a:prstGeom prst="rect">
                <a:avLst/>
              </a:prstGeom>
              <a:blipFill rotWithShape="0">
                <a:blip r:embed="rId10"/>
                <a:stretch>
                  <a:fillRect l="-29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ectangle 44"/>
          <p:cNvSpPr/>
          <p:nvPr/>
        </p:nvSpPr>
        <p:spPr>
          <a:xfrm>
            <a:off x="7004626" y="1647424"/>
            <a:ext cx="11402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rgbClr val="FF0000"/>
                </a:solidFill>
              </a:rPr>
              <a:t>Parallel</a:t>
            </a:r>
          </a:p>
        </p:txBody>
      </p:sp>
      <p:sp>
        <p:nvSpPr>
          <p:cNvPr id="50" name="Rectangle 49"/>
          <p:cNvSpPr/>
          <p:nvPr/>
        </p:nvSpPr>
        <p:spPr>
          <a:xfrm>
            <a:off x="8472458" y="1902317"/>
            <a:ext cx="11402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rgbClr val="FF0000"/>
                </a:solidFill>
              </a:rPr>
              <a:t>Perp.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8623399" y="2999704"/>
            <a:ext cx="11402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rgbClr val="FF0000"/>
                </a:solidFill>
              </a:rPr>
              <a:t>Parallel</a:t>
            </a:r>
          </a:p>
        </p:txBody>
      </p:sp>
      <p:sp>
        <p:nvSpPr>
          <p:cNvPr id="52" name="Rectangle 51"/>
          <p:cNvSpPr/>
          <p:nvPr/>
        </p:nvSpPr>
        <p:spPr>
          <a:xfrm>
            <a:off x="8473277" y="4145039"/>
            <a:ext cx="11402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rgbClr val="FF0000"/>
                </a:solidFill>
              </a:rPr>
              <a:t>Neither</a:t>
            </a:r>
          </a:p>
        </p:txBody>
      </p:sp>
      <p:sp>
        <p:nvSpPr>
          <p:cNvPr id="53" name="Rectangle 52"/>
          <p:cNvSpPr/>
          <p:nvPr/>
        </p:nvSpPr>
        <p:spPr>
          <a:xfrm>
            <a:off x="7004625" y="4377744"/>
            <a:ext cx="11402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rgbClr val="FF0000"/>
                </a:solidFill>
              </a:rPr>
              <a:t>Perp.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582713" y="1909038"/>
            <a:ext cx="11402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rgbClr val="FF0000"/>
                </a:solidFill>
              </a:rPr>
              <a:t>Neither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399664" y="2999703"/>
            <a:ext cx="11402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rgbClr val="FF0000"/>
                </a:solidFill>
              </a:rPr>
              <a:t>Perp.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582713" y="4145039"/>
            <a:ext cx="11402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rgbClr val="FF0000"/>
                </a:solidFill>
              </a:rPr>
              <a:t>Parallel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1787" y="206061"/>
            <a:ext cx="291681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Parallel and Perpendicular Lines Spider 2 - Answer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2509" y="3650020"/>
            <a:ext cx="317086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i="1" dirty="0">
                <a:solidFill>
                  <a:schemeClr val="accent6">
                    <a:lumMod val="75000"/>
                  </a:schemeClr>
                </a:solidFill>
              </a:rPr>
              <a:t>State whether each line is parallel, perpendicular or neither to the line in the centre.</a:t>
            </a:r>
          </a:p>
        </p:txBody>
      </p:sp>
    </p:spTree>
    <p:extLst>
      <p:ext uri="{BB962C8B-B14F-4D97-AF65-F5344CB8AC3E}">
        <p14:creationId xmlns:p14="http://schemas.microsoft.com/office/powerpoint/2010/main" val="3378119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175128" y="2859111"/>
                <a:ext cx="190005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5128" y="2859111"/>
                <a:ext cx="1900051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606862" y="1143196"/>
            <a:ext cx="1490441" cy="171591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75179" y="3432220"/>
            <a:ext cx="3018847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600422" y="4005325"/>
            <a:ext cx="1499218" cy="17103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116824" y="1140070"/>
            <a:ext cx="1418082" cy="171904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107290" y="4052706"/>
            <a:ext cx="1427614" cy="16584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301801" y="3445098"/>
            <a:ext cx="2873327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10094026" y="2846232"/>
            <a:ext cx="1900051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01750" y="2859110"/>
            <a:ext cx="1900051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870804" y="1616988"/>
            <a:ext cx="116425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Parallel</a:t>
            </a:r>
          </a:p>
        </p:txBody>
      </p:sp>
      <p:sp>
        <p:nvSpPr>
          <p:cNvPr id="51" name="Rectangle 50"/>
          <p:cNvSpPr/>
          <p:nvPr/>
        </p:nvSpPr>
        <p:spPr>
          <a:xfrm>
            <a:off x="7296640" y="2999704"/>
            <a:ext cx="116425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Perp.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870804" y="4367635"/>
            <a:ext cx="116425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Parallel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229557" y="1616988"/>
            <a:ext cx="116425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Perp.</a:t>
            </a:r>
          </a:p>
        </p:txBody>
      </p:sp>
      <p:sp>
        <p:nvSpPr>
          <p:cNvPr id="55" name="Rectangle 54"/>
          <p:cNvSpPr/>
          <p:nvPr/>
        </p:nvSpPr>
        <p:spPr>
          <a:xfrm>
            <a:off x="3882905" y="2999703"/>
            <a:ext cx="116425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Perp.</a:t>
            </a:r>
          </a:p>
        </p:txBody>
      </p:sp>
      <p:sp>
        <p:nvSpPr>
          <p:cNvPr id="56" name="Rectangle 55"/>
          <p:cNvSpPr/>
          <p:nvPr/>
        </p:nvSpPr>
        <p:spPr>
          <a:xfrm>
            <a:off x="4229556" y="4367634"/>
            <a:ext cx="116425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Parallel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448044" y="499696"/>
            <a:ext cx="33542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/>
              <a:t>Parallel and Perpendicular Lines Spider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672207" y="3009603"/>
                <a:ext cx="116425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Passes through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(0.−3)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2207" y="3009603"/>
                <a:ext cx="1164250" cy="865029"/>
              </a:xfrm>
              <a:prstGeom prst="rect">
                <a:avLst/>
              </a:prstGeom>
              <a:blipFill rotWithShape="0">
                <a:blip r:embed="rId3"/>
                <a:stretch>
                  <a:fillRect t="-10204" r="-1020" b="-1292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503393" y="3009603"/>
                <a:ext cx="116425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Passes through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(−5,1)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3393" y="3009603"/>
                <a:ext cx="1164250" cy="865029"/>
              </a:xfrm>
              <a:prstGeom prst="rect">
                <a:avLst/>
              </a:prstGeom>
              <a:blipFill rotWithShape="0">
                <a:blip r:embed="rId4"/>
                <a:stretch>
                  <a:fillRect t="-10204" r="-1020" b="-1292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63890" y="5715690"/>
            <a:ext cx="168343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9432233" y="5135453"/>
            <a:ext cx="1900051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99640" y="5283175"/>
                <a:ext cx="116425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Passes through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(1,6)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9640" y="5283175"/>
                <a:ext cx="1164250" cy="865029"/>
              </a:xfrm>
              <a:prstGeom prst="rect">
                <a:avLst/>
              </a:prstGeom>
              <a:blipFill rotWithShape="0">
                <a:blip r:embed="rId5"/>
                <a:stretch>
                  <a:fillRect t="-10204" r="-1020" b="-1292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61553" y="1140071"/>
            <a:ext cx="170680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9432233" y="554083"/>
            <a:ext cx="1900051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97303" y="710681"/>
                <a:ext cx="116425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Passes through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(0,4)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7303" y="710681"/>
                <a:ext cx="1164250" cy="865029"/>
              </a:xfrm>
              <a:prstGeom prst="rect">
                <a:avLst/>
              </a:prstGeom>
              <a:blipFill rotWithShape="0">
                <a:blip r:embed="rId6"/>
                <a:stretch>
                  <a:fillRect t="-10274" r="-1531" b="-1369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805013" y="5709566"/>
            <a:ext cx="138027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904962" y="5123578"/>
            <a:ext cx="1900051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943040" y="5278689"/>
                <a:ext cx="116425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0" dirty="0">
                    <a:solidFill>
                      <a:schemeClr val="tx1"/>
                    </a:solidFill>
                  </a:rPr>
                  <a:t>Passes through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(−1,3)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3040" y="5278689"/>
                <a:ext cx="1164250" cy="865029"/>
              </a:xfrm>
              <a:prstGeom prst="rect">
                <a:avLst/>
              </a:prstGeom>
              <a:blipFill rotWithShape="0">
                <a:blip r:embed="rId7"/>
                <a:stretch>
                  <a:fillRect t="-10204" b="-1292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809016" y="1140070"/>
            <a:ext cx="143558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908965" y="562717"/>
            <a:ext cx="1900051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952574" y="707555"/>
                <a:ext cx="116425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Passes through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(10,0)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2574" y="707555"/>
                <a:ext cx="1164250" cy="865029"/>
              </a:xfrm>
              <a:prstGeom prst="rect">
                <a:avLst/>
              </a:prstGeom>
              <a:blipFill rotWithShape="0">
                <a:blip r:embed="rId8"/>
                <a:stretch>
                  <a:fillRect t="-10204" b="-1292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TextBox 63"/>
          <p:cNvSpPr txBox="1"/>
          <p:nvPr/>
        </p:nvSpPr>
        <p:spPr>
          <a:xfrm>
            <a:off x="4131886" y="5410542"/>
            <a:ext cx="39980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Complete the equation given the properties</a:t>
            </a:r>
          </a:p>
        </p:txBody>
      </p:sp>
    </p:spTree>
    <p:extLst>
      <p:ext uri="{BB962C8B-B14F-4D97-AF65-F5344CB8AC3E}">
        <p14:creationId xmlns:p14="http://schemas.microsoft.com/office/powerpoint/2010/main" val="3915609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175128" y="2859111"/>
                <a:ext cx="190005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5128" y="2859111"/>
                <a:ext cx="1900051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606862" y="1143196"/>
            <a:ext cx="1490441" cy="171591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75179" y="3432220"/>
            <a:ext cx="3018847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600422" y="4005325"/>
            <a:ext cx="1499218" cy="17103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116824" y="1140070"/>
            <a:ext cx="1418082" cy="171904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107290" y="4052706"/>
            <a:ext cx="1427614" cy="16584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301801" y="3445098"/>
            <a:ext cx="2873327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094026" y="2846232"/>
                <a:ext cx="190005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94026" y="2846232"/>
                <a:ext cx="1900051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401750" y="2859110"/>
                <a:ext cx="190005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750" y="2859110"/>
                <a:ext cx="1900051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/>
          <p:cNvSpPr/>
          <p:nvPr/>
        </p:nvSpPr>
        <p:spPr>
          <a:xfrm>
            <a:off x="6870804" y="1616988"/>
            <a:ext cx="116425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Parallel</a:t>
            </a:r>
          </a:p>
        </p:txBody>
      </p:sp>
      <p:sp>
        <p:nvSpPr>
          <p:cNvPr id="51" name="Rectangle 50"/>
          <p:cNvSpPr/>
          <p:nvPr/>
        </p:nvSpPr>
        <p:spPr>
          <a:xfrm>
            <a:off x="7296640" y="2999704"/>
            <a:ext cx="116425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Perp.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870804" y="4367635"/>
            <a:ext cx="116425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Parallel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229557" y="1616988"/>
            <a:ext cx="116425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Perp.</a:t>
            </a:r>
          </a:p>
        </p:txBody>
      </p:sp>
      <p:sp>
        <p:nvSpPr>
          <p:cNvPr id="55" name="Rectangle 54"/>
          <p:cNvSpPr/>
          <p:nvPr/>
        </p:nvSpPr>
        <p:spPr>
          <a:xfrm>
            <a:off x="3882905" y="2999703"/>
            <a:ext cx="116425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Perp.</a:t>
            </a:r>
          </a:p>
        </p:txBody>
      </p:sp>
      <p:sp>
        <p:nvSpPr>
          <p:cNvPr id="56" name="Rectangle 55"/>
          <p:cNvSpPr/>
          <p:nvPr/>
        </p:nvSpPr>
        <p:spPr>
          <a:xfrm>
            <a:off x="4229556" y="4367634"/>
            <a:ext cx="116425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Parallel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448044" y="155315"/>
            <a:ext cx="33542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/>
              <a:t>Parallel and Perpendicular Lines Spider 3 -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672207" y="3009603"/>
                <a:ext cx="116425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Passes through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(0.−3)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2207" y="3009603"/>
                <a:ext cx="1164250" cy="865029"/>
              </a:xfrm>
              <a:prstGeom prst="rect">
                <a:avLst/>
              </a:prstGeom>
              <a:blipFill rotWithShape="0">
                <a:blip r:embed="rId5"/>
                <a:stretch>
                  <a:fillRect t="-10204" r="-1020" b="-1292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503393" y="3009603"/>
                <a:ext cx="116425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Passes through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(−5,1)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3393" y="3009603"/>
                <a:ext cx="1164250" cy="865029"/>
              </a:xfrm>
              <a:prstGeom prst="rect">
                <a:avLst/>
              </a:prstGeom>
              <a:blipFill rotWithShape="0">
                <a:blip r:embed="rId6"/>
                <a:stretch>
                  <a:fillRect t="-10204" r="-1020" b="-1292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63890" y="5715690"/>
            <a:ext cx="168343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432233" y="5135453"/>
                <a:ext cx="190005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2233" y="5135453"/>
                <a:ext cx="1900051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99640" y="5283175"/>
                <a:ext cx="116425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Passes through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(1,6)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9640" y="5283175"/>
                <a:ext cx="1164250" cy="865029"/>
              </a:xfrm>
              <a:prstGeom prst="rect">
                <a:avLst/>
              </a:prstGeom>
              <a:blipFill rotWithShape="0">
                <a:blip r:embed="rId8"/>
                <a:stretch>
                  <a:fillRect t="-10204" r="-1020" b="-1292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61553" y="1140071"/>
            <a:ext cx="170680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432233" y="554083"/>
                <a:ext cx="190005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2233" y="554083"/>
                <a:ext cx="1900051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97303" y="710681"/>
                <a:ext cx="116425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Passes through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(0,4)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7303" y="710681"/>
                <a:ext cx="1164250" cy="865029"/>
              </a:xfrm>
              <a:prstGeom prst="rect">
                <a:avLst/>
              </a:prstGeom>
              <a:blipFill rotWithShape="0">
                <a:blip r:embed="rId10"/>
                <a:stretch>
                  <a:fillRect t="-10274" r="-1531" b="-1369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805013" y="5709566"/>
            <a:ext cx="138027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904962" y="5123578"/>
                <a:ext cx="190005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962" y="5123578"/>
                <a:ext cx="1900051" cy="1171975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943040" y="5278689"/>
                <a:ext cx="116425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0" dirty="0">
                    <a:solidFill>
                      <a:schemeClr val="tx1"/>
                    </a:solidFill>
                  </a:rPr>
                  <a:t>Passes through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(−1,3)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3040" y="5278689"/>
                <a:ext cx="1164250" cy="865029"/>
              </a:xfrm>
              <a:prstGeom prst="rect">
                <a:avLst/>
              </a:prstGeom>
              <a:blipFill rotWithShape="0">
                <a:blip r:embed="rId12"/>
                <a:stretch>
                  <a:fillRect t="-10204" b="-1292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809016" y="1140070"/>
            <a:ext cx="143558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908965" y="562717"/>
                <a:ext cx="190005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965" y="562717"/>
                <a:ext cx="1900051" cy="1171975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952574" y="707555"/>
                <a:ext cx="116425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Passes through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(10,0)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2574" y="707555"/>
                <a:ext cx="1164250" cy="865029"/>
              </a:xfrm>
              <a:prstGeom prst="rect">
                <a:avLst/>
              </a:prstGeom>
              <a:blipFill rotWithShape="0">
                <a:blip r:embed="rId14"/>
                <a:stretch>
                  <a:fillRect t="-10204" b="-1292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TextBox 63"/>
          <p:cNvSpPr txBox="1"/>
          <p:nvPr/>
        </p:nvSpPr>
        <p:spPr>
          <a:xfrm>
            <a:off x="4131886" y="5410542"/>
            <a:ext cx="39980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Complete the equation given the properties</a:t>
            </a:r>
          </a:p>
        </p:txBody>
      </p:sp>
    </p:spTree>
    <p:extLst>
      <p:ext uri="{BB962C8B-B14F-4D97-AF65-F5344CB8AC3E}">
        <p14:creationId xmlns:p14="http://schemas.microsoft.com/office/powerpoint/2010/main" val="2064752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175128" y="2859111"/>
                <a:ext cx="190005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5128" y="2859111"/>
                <a:ext cx="1900051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606862" y="1143196"/>
            <a:ext cx="1490441" cy="171591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75179" y="3432220"/>
            <a:ext cx="3018847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600422" y="4005325"/>
            <a:ext cx="1499218" cy="17103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116824" y="1140070"/>
            <a:ext cx="1418082" cy="171904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107290" y="4052706"/>
            <a:ext cx="1427614" cy="16584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301801" y="3445098"/>
            <a:ext cx="2873327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10094026" y="2846232"/>
            <a:ext cx="1900051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01750" y="2859110"/>
            <a:ext cx="1900051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870804" y="1616988"/>
            <a:ext cx="116425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Parallel</a:t>
            </a:r>
          </a:p>
        </p:txBody>
      </p:sp>
      <p:sp>
        <p:nvSpPr>
          <p:cNvPr id="51" name="Rectangle 50"/>
          <p:cNvSpPr/>
          <p:nvPr/>
        </p:nvSpPr>
        <p:spPr>
          <a:xfrm>
            <a:off x="7296640" y="2999704"/>
            <a:ext cx="116425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Perp.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870804" y="4367635"/>
            <a:ext cx="116425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Perp.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229557" y="1616988"/>
            <a:ext cx="116425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Parallel</a:t>
            </a:r>
          </a:p>
        </p:txBody>
      </p:sp>
      <p:sp>
        <p:nvSpPr>
          <p:cNvPr id="55" name="Rectangle 54"/>
          <p:cNvSpPr/>
          <p:nvPr/>
        </p:nvSpPr>
        <p:spPr>
          <a:xfrm>
            <a:off x="3882905" y="2999703"/>
            <a:ext cx="116425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Perp.</a:t>
            </a:r>
          </a:p>
        </p:txBody>
      </p:sp>
      <p:sp>
        <p:nvSpPr>
          <p:cNvPr id="56" name="Rectangle 55"/>
          <p:cNvSpPr/>
          <p:nvPr/>
        </p:nvSpPr>
        <p:spPr>
          <a:xfrm>
            <a:off x="4229556" y="4367634"/>
            <a:ext cx="116425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Parallel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448044" y="499696"/>
            <a:ext cx="33542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/>
              <a:t>Parallel and Perpendicular Lines Spider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672207" y="3009603"/>
                <a:ext cx="116425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Passes through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(0,−3)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2207" y="3009603"/>
                <a:ext cx="1164250" cy="865029"/>
              </a:xfrm>
              <a:prstGeom prst="rect">
                <a:avLst/>
              </a:prstGeom>
              <a:blipFill rotWithShape="0">
                <a:blip r:embed="rId3"/>
                <a:stretch>
                  <a:fillRect t="-10204" r="-1020" b="-1292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503393" y="3009603"/>
                <a:ext cx="116425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Passes through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(3,−3)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3393" y="3009603"/>
                <a:ext cx="1164250" cy="865029"/>
              </a:xfrm>
              <a:prstGeom prst="rect">
                <a:avLst/>
              </a:prstGeom>
              <a:blipFill rotWithShape="0">
                <a:blip r:embed="rId4"/>
                <a:stretch>
                  <a:fillRect t="-10204" r="-1020" b="-1292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63890" y="5715690"/>
            <a:ext cx="168343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9432233" y="5135453"/>
            <a:ext cx="1900051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99640" y="5283175"/>
                <a:ext cx="116425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Passes through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(−3,2)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9640" y="5283175"/>
                <a:ext cx="1164250" cy="865029"/>
              </a:xfrm>
              <a:prstGeom prst="rect">
                <a:avLst/>
              </a:prstGeom>
              <a:blipFill rotWithShape="0">
                <a:blip r:embed="rId5"/>
                <a:stretch>
                  <a:fillRect t="-10204" r="-1020" b="-1292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61553" y="1140071"/>
            <a:ext cx="170680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9432233" y="554083"/>
            <a:ext cx="1900051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97303" y="710681"/>
                <a:ext cx="116425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Passes through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(0,5)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7303" y="710681"/>
                <a:ext cx="1164250" cy="865029"/>
              </a:xfrm>
              <a:prstGeom prst="rect">
                <a:avLst/>
              </a:prstGeom>
              <a:blipFill rotWithShape="0">
                <a:blip r:embed="rId6"/>
                <a:stretch>
                  <a:fillRect t="-10274" r="-1531" b="-1369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805013" y="5709566"/>
            <a:ext cx="138027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904962" y="5123578"/>
            <a:ext cx="1900051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943040" y="5278689"/>
                <a:ext cx="116425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Passes through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(2,4)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3040" y="5278689"/>
                <a:ext cx="1164250" cy="865029"/>
              </a:xfrm>
              <a:prstGeom prst="rect">
                <a:avLst/>
              </a:prstGeom>
              <a:blipFill rotWithShape="0">
                <a:blip r:embed="rId7"/>
                <a:stretch>
                  <a:fillRect t="-10204" r="-1020" b="-1292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809016" y="1140070"/>
            <a:ext cx="143558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908965" y="562717"/>
            <a:ext cx="1900051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952574" y="707555"/>
                <a:ext cx="116425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Passes through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(1,2)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2574" y="707555"/>
                <a:ext cx="1164250" cy="865029"/>
              </a:xfrm>
              <a:prstGeom prst="rect">
                <a:avLst/>
              </a:prstGeom>
              <a:blipFill rotWithShape="0">
                <a:blip r:embed="rId8"/>
                <a:stretch>
                  <a:fillRect t="-10204" r="-1531" b="-1292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TextBox 63"/>
          <p:cNvSpPr txBox="1"/>
          <p:nvPr/>
        </p:nvSpPr>
        <p:spPr>
          <a:xfrm>
            <a:off x="4131886" y="5410542"/>
            <a:ext cx="39980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Complete the equation given the properties</a:t>
            </a:r>
          </a:p>
        </p:txBody>
      </p:sp>
    </p:spTree>
    <p:extLst>
      <p:ext uri="{BB962C8B-B14F-4D97-AF65-F5344CB8AC3E}">
        <p14:creationId xmlns:p14="http://schemas.microsoft.com/office/powerpoint/2010/main" val="1333562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175128" y="2859111"/>
                <a:ext cx="190005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5128" y="2859111"/>
                <a:ext cx="1900051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606862" y="1143196"/>
            <a:ext cx="1490441" cy="171591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75179" y="3432220"/>
            <a:ext cx="3018847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600422" y="4005325"/>
            <a:ext cx="1499218" cy="17103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116824" y="1140070"/>
            <a:ext cx="1418082" cy="171904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107290" y="4052706"/>
            <a:ext cx="1427614" cy="16584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301801" y="3445098"/>
            <a:ext cx="2873327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094026" y="2846232"/>
                <a:ext cx="190005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94026" y="2846232"/>
                <a:ext cx="1900051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401750" y="2859110"/>
                <a:ext cx="190005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750" y="2859110"/>
                <a:ext cx="1900051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/>
          <p:cNvSpPr/>
          <p:nvPr/>
        </p:nvSpPr>
        <p:spPr>
          <a:xfrm>
            <a:off x="6870804" y="1616988"/>
            <a:ext cx="116425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Parallel</a:t>
            </a:r>
          </a:p>
        </p:txBody>
      </p:sp>
      <p:sp>
        <p:nvSpPr>
          <p:cNvPr id="51" name="Rectangle 50"/>
          <p:cNvSpPr/>
          <p:nvPr/>
        </p:nvSpPr>
        <p:spPr>
          <a:xfrm>
            <a:off x="7296640" y="2999704"/>
            <a:ext cx="116425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Perp.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870804" y="4367635"/>
            <a:ext cx="116425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Perp.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229557" y="1616988"/>
            <a:ext cx="116425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Parallel</a:t>
            </a:r>
          </a:p>
        </p:txBody>
      </p:sp>
      <p:sp>
        <p:nvSpPr>
          <p:cNvPr id="55" name="Rectangle 54"/>
          <p:cNvSpPr/>
          <p:nvPr/>
        </p:nvSpPr>
        <p:spPr>
          <a:xfrm>
            <a:off x="3882905" y="2999703"/>
            <a:ext cx="116425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Perp.</a:t>
            </a:r>
          </a:p>
        </p:txBody>
      </p:sp>
      <p:sp>
        <p:nvSpPr>
          <p:cNvPr id="56" name="Rectangle 55"/>
          <p:cNvSpPr/>
          <p:nvPr/>
        </p:nvSpPr>
        <p:spPr>
          <a:xfrm>
            <a:off x="4229556" y="4367634"/>
            <a:ext cx="116425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Parallel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448044" y="143439"/>
            <a:ext cx="33542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/>
              <a:t>Parallel and Perpendicular Lines Spider 4 -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672207" y="3009603"/>
                <a:ext cx="116425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Passes through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(0,−3)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2207" y="3009603"/>
                <a:ext cx="1164250" cy="865029"/>
              </a:xfrm>
              <a:prstGeom prst="rect">
                <a:avLst/>
              </a:prstGeom>
              <a:blipFill rotWithShape="0">
                <a:blip r:embed="rId5"/>
                <a:stretch>
                  <a:fillRect t="-10204" r="-1020" b="-1292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503393" y="3009603"/>
                <a:ext cx="116425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Passes through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(3,−3)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3393" y="3009603"/>
                <a:ext cx="1164250" cy="865029"/>
              </a:xfrm>
              <a:prstGeom prst="rect">
                <a:avLst/>
              </a:prstGeom>
              <a:blipFill rotWithShape="0">
                <a:blip r:embed="rId6"/>
                <a:stretch>
                  <a:fillRect t="-10204" r="-1020" b="-1292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63890" y="5715690"/>
            <a:ext cx="168343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432233" y="5135453"/>
                <a:ext cx="190005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2233" y="5135453"/>
                <a:ext cx="1900051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99640" y="5283175"/>
                <a:ext cx="116425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Passes through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(3,2)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9640" y="5283175"/>
                <a:ext cx="1164250" cy="865029"/>
              </a:xfrm>
              <a:prstGeom prst="rect">
                <a:avLst/>
              </a:prstGeom>
              <a:blipFill rotWithShape="0">
                <a:blip r:embed="rId8"/>
                <a:stretch>
                  <a:fillRect t="-10204" r="-1020" b="-1292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61553" y="1140071"/>
            <a:ext cx="170680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432233" y="554083"/>
                <a:ext cx="190005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2233" y="554083"/>
                <a:ext cx="1900051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97303" y="710681"/>
                <a:ext cx="116425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Passes through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(0,5)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7303" y="710681"/>
                <a:ext cx="1164250" cy="865029"/>
              </a:xfrm>
              <a:prstGeom prst="rect">
                <a:avLst/>
              </a:prstGeom>
              <a:blipFill rotWithShape="0">
                <a:blip r:embed="rId10"/>
                <a:stretch>
                  <a:fillRect t="-10274" r="-1531" b="-1369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805013" y="5709566"/>
            <a:ext cx="138027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904962" y="5123578"/>
                <a:ext cx="190005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962" y="5123578"/>
                <a:ext cx="1900051" cy="1171975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943040" y="5278689"/>
                <a:ext cx="116425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Passes through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(2,4)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3040" y="5278689"/>
                <a:ext cx="1164250" cy="865029"/>
              </a:xfrm>
              <a:prstGeom prst="rect">
                <a:avLst/>
              </a:prstGeom>
              <a:blipFill rotWithShape="0">
                <a:blip r:embed="rId12"/>
                <a:stretch>
                  <a:fillRect t="-10204" r="-1020" b="-1292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809016" y="1140070"/>
            <a:ext cx="143558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908965" y="562717"/>
                <a:ext cx="190005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965" y="562717"/>
                <a:ext cx="1900051" cy="1171975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952574" y="707555"/>
                <a:ext cx="116425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Passes through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(1,2)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2574" y="707555"/>
                <a:ext cx="1164250" cy="865029"/>
              </a:xfrm>
              <a:prstGeom prst="rect">
                <a:avLst/>
              </a:prstGeom>
              <a:blipFill rotWithShape="0">
                <a:blip r:embed="rId14"/>
                <a:stretch>
                  <a:fillRect t="-10204" r="-1531" b="-1292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TextBox 63"/>
          <p:cNvSpPr txBox="1"/>
          <p:nvPr/>
        </p:nvSpPr>
        <p:spPr>
          <a:xfrm>
            <a:off x="4131886" y="5410542"/>
            <a:ext cx="39980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Complete the equation given the properties</a:t>
            </a:r>
          </a:p>
        </p:txBody>
      </p:sp>
    </p:spTree>
    <p:extLst>
      <p:ext uri="{BB962C8B-B14F-4D97-AF65-F5344CB8AC3E}">
        <p14:creationId xmlns:p14="http://schemas.microsoft.com/office/powerpoint/2010/main" val="13710841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CF0491B1A5C5E4D9D3933F54866266F" ma:contentTypeVersion="18" ma:contentTypeDescription="Create a new document." ma:contentTypeScope="" ma:versionID="66ff24e6b82537491b75a52118a2d6ad">
  <xsd:schema xmlns:xsd="http://www.w3.org/2001/XMLSchema" xmlns:xs="http://www.w3.org/2001/XMLSchema" xmlns:p="http://schemas.microsoft.com/office/2006/metadata/properties" xmlns:ns2="7aacbb9f-1b24-4191-b0ad-e43e32b70fc0" xmlns:ns3="646ef8fe-ce32-4c92-8fbf-de19c9570aa8" targetNamespace="http://schemas.microsoft.com/office/2006/metadata/properties" ma:root="true" ma:fieldsID="7c10d4c3e2668b8cbb71e0afac6cd7cc" ns2:_="" ns3:_="">
    <xsd:import namespace="7aacbb9f-1b24-4191-b0ad-e43e32b70fc0"/>
    <xsd:import namespace="646ef8fe-ce32-4c92-8fbf-de19c9570aa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OCR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acbb9f-1b24-4191-b0ad-e43e32b70f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d99e07e7-322b-4ebf-a6fa-6d40edb9c35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6ef8fe-ce32-4c92-8fbf-de19c9570aa8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100f484f-5f5d-4cdc-8a42-11c197e79dd1}" ma:internalName="TaxCatchAll" ma:showField="CatchAllData" ma:web="646ef8fe-ce32-4c92-8fbf-de19c9570a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aacbb9f-1b24-4191-b0ad-e43e32b70fc0">
      <Terms xmlns="http://schemas.microsoft.com/office/infopath/2007/PartnerControls"/>
    </lcf76f155ced4ddcb4097134ff3c332f>
    <TaxCatchAll xmlns="646ef8fe-ce32-4c92-8fbf-de19c9570aa8" xsi:nil="true"/>
  </documentManagement>
</p:properties>
</file>

<file path=customXml/itemProps1.xml><?xml version="1.0" encoding="utf-8"?>
<ds:datastoreItem xmlns:ds="http://schemas.openxmlformats.org/officeDocument/2006/customXml" ds:itemID="{9DFD50F2-74FF-4F9D-9C7B-3DE6421C5CC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A251738-624A-4825-B7A4-B9F1AE04FA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aacbb9f-1b24-4191-b0ad-e43e32b70fc0"/>
    <ds:schemaRef ds:uri="646ef8fe-ce32-4c92-8fbf-de19c9570aa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E17967A-1B55-487F-AD1D-EB62B45C4D11}">
  <ds:schemaRefs>
    <ds:schemaRef ds:uri="http://schemas.microsoft.com/office/2006/metadata/properties"/>
    <ds:schemaRef ds:uri="http://schemas.microsoft.com/office/infopath/2007/PartnerControls"/>
    <ds:schemaRef ds:uri="7aacbb9f-1b24-4191-b0ad-e43e32b70fc0"/>
    <ds:schemaRef ds:uri="646ef8fe-ce32-4c92-8fbf-de19c9570aa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679</Words>
  <Application>Microsoft Office PowerPoint</Application>
  <PresentationFormat>Widescreen</PresentationFormat>
  <Paragraphs>132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Lutwyche</dc:creator>
  <cp:lastModifiedBy>Andrew Lutwyche</cp:lastModifiedBy>
  <cp:revision>23</cp:revision>
  <dcterms:created xsi:type="dcterms:W3CDTF">2016-09-18T17:13:39Z</dcterms:created>
  <dcterms:modified xsi:type="dcterms:W3CDTF">2025-01-24T10:30:32Z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0x010100DCF0491B1A5C5E4D9D3933F54866266F</vt:lpwstr>
  </property>
</Properties>
</file>