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974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740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500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958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62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851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994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715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836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805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504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82297-7CBA-4180-AD10-9B063B36453C}" type="datetimeFigureOut">
              <a:rPr lang="en-GB" smtClean="0"/>
              <a:t>08/10/2016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CBCA7-717E-4161-871E-ACB6EB7F0E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10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234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Donut Mathematics</a:t>
            </a:r>
            <a:endParaRPr lang="en-GB" sz="60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89" y="1365161"/>
            <a:ext cx="4385036" cy="5351114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dirty="0" smtClean="0"/>
                  <a:t>This is a press photograph from 1948. The measurements are in inches (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1 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𝑖𝑛𝑐h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=2.54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 smtClean="0"/>
                  <a:t>). The diameter of each donut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3 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𝑖𝑛𝑐h𝑒𝑠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𝑖𝑛𝑐h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dirty="0" smtClean="0"/>
                  <a:t>tall.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dirty="0" smtClean="0"/>
                  <a:t>Can you calculate the volume of edible donut in each case (use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dirty="0" smtClean="0"/>
                  <a:t> assuming that each one is cylindrical? </a:t>
                </a:r>
                <a:endParaRPr lang="en-GB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0">
                <a:blip r:embed="rId3"/>
                <a:stretch>
                  <a:fillRect t="-2241" b="-37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138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234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Donut </a:t>
            </a:r>
            <a:r>
              <a:rPr lang="en-GB" sz="6000" b="1" dirty="0" smtClean="0"/>
              <a:t>Mathematics - Volume</a:t>
            </a:r>
            <a:endParaRPr lang="en-GB" sz="60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8" y="1365161"/>
            <a:ext cx="4385036" cy="5351114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074276" y="1365161"/>
                <a:ext cx="6954592" cy="5351114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 algn="ctr">
                  <a:buNone/>
                </a:pPr>
                <a:r>
                  <a:rPr lang="en-GB" sz="2400" b="1" u="sng" dirty="0" smtClean="0"/>
                  <a:t>1927</a:t>
                </a:r>
                <a:endParaRPr lang="en-GB" sz="2400" dirty="0" smtClean="0"/>
              </a:p>
              <a:p>
                <a:pPr marL="0" indent="0" algn="ctr">
                  <a:buNone/>
                </a:pPr>
                <a:r>
                  <a:rPr lang="en-GB" sz="2400" b="0" dirty="0" smtClean="0"/>
                  <a:t>Volume is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×2.54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×2.54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×2.54</m:t>
                          </m:r>
                        </m:e>
                      </m:d>
                    </m:oMath>
                  </m:oMathPara>
                </a14:m>
                <a:endParaRPr lang="en-GB" sz="24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𝟒𝟒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400" b="1" dirty="0"/>
              </a:p>
              <a:p>
                <a:pPr marL="0" indent="0" algn="ctr">
                  <a:buNone/>
                </a:pPr>
                <a:r>
                  <a:rPr lang="en-GB" sz="2400" b="1" u="sng" dirty="0" smtClean="0"/>
                  <a:t>1937</a:t>
                </a:r>
                <a:endParaRPr lang="en-GB" sz="2400" dirty="0" smtClean="0"/>
              </a:p>
              <a:p>
                <a:pPr marL="0" indent="0" algn="ctr">
                  <a:buNone/>
                </a:pPr>
                <a:r>
                  <a:rPr lang="en-GB" sz="2400" b="0" dirty="0" smtClean="0"/>
                  <a:t>Volume is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×2.54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7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16</m:t>
                                      </m:r>
                                    </m:den>
                                  </m:f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×2.54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×2.54</m:t>
                          </m:r>
                        </m:e>
                      </m:d>
                    </m:oMath>
                  </m:oMathPara>
                </a14:m>
                <a:endParaRPr lang="en-GB" sz="24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𝟗𝟗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400" b="1" dirty="0" smtClean="0"/>
              </a:p>
              <a:p>
                <a:pPr marL="0" indent="0" algn="ctr">
                  <a:buNone/>
                </a:pPr>
                <a:r>
                  <a:rPr lang="en-GB" sz="2400" b="1" u="sng" dirty="0" smtClean="0"/>
                  <a:t>1948</a:t>
                </a:r>
                <a:endParaRPr lang="en-GB" sz="2400" dirty="0" smtClean="0"/>
              </a:p>
              <a:p>
                <a:pPr marL="0" indent="0" algn="ctr">
                  <a:buNone/>
                </a:pPr>
                <a:r>
                  <a:rPr lang="en-GB" sz="2400" b="0" dirty="0" smtClean="0"/>
                  <a:t>Volume is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×2.54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num>
                                    <m:den>
                                      <m:r>
                                        <a:rPr lang="en-GB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16</m:t>
                                      </m:r>
                                    </m:den>
                                  </m:f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×2.54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×2.54</m:t>
                          </m:r>
                        </m:e>
                      </m:d>
                    </m:oMath>
                  </m:oMathPara>
                </a14:m>
                <a:endParaRPr lang="en-GB" sz="24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𝟎𝟏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400" b="1" dirty="0" smtClean="0"/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074276" y="1365161"/>
                <a:ext cx="6954592" cy="5351114"/>
              </a:xfrm>
              <a:blipFill rotWithShape="0">
                <a:blip r:embed="rId3"/>
                <a:stretch>
                  <a:fillRect t="-17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105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234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Donut </a:t>
            </a:r>
            <a:r>
              <a:rPr lang="en-GB" sz="6000" b="1" dirty="0" smtClean="0"/>
              <a:t>Mathematics - Percentages</a:t>
            </a:r>
            <a:endParaRPr lang="en-GB" sz="60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8" y="1365161"/>
            <a:ext cx="4385036" cy="5351114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074276" y="1365161"/>
                <a:ext cx="6954592" cy="535111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4000" dirty="0" smtClean="0"/>
                  <a:t>What is the percentage increase from year to year?</a:t>
                </a:r>
              </a:p>
              <a:p>
                <a:pPr marL="0" indent="0" algn="ctr">
                  <a:buNone/>
                </a:pPr>
                <a:r>
                  <a:rPr lang="en-GB" b="1" u="sng" dirty="0" smtClean="0"/>
                  <a:t>1927</a:t>
                </a: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b="0" dirty="0" smtClean="0"/>
                  <a:t>Volume is</a:t>
                </a:r>
                <a:r>
                  <a:rPr lang="en-GB" b="0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43.44</m:t>
                    </m:r>
                    <m:sSup>
                      <m:sSup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/>
              </a:p>
              <a:p>
                <a:pPr marL="0" indent="0" algn="ctr">
                  <a:buNone/>
                </a:pPr>
                <a:r>
                  <a:rPr lang="en-GB" b="1" u="sng" dirty="0" smtClean="0"/>
                  <a:t>1937</a:t>
                </a: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b="0" dirty="0" smtClean="0"/>
                  <a:t>Volume is</a:t>
                </a:r>
                <a:r>
                  <a:rPr lang="en-GB" b="0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52.99</m:t>
                    </m:r>
                    <m:sSup>
                      <m:sSup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 smtClean="0"/>
              </a:p>
              <a:p>
                <a:pPr marL="0" indent="0" algn="ctr">
                  <a:buNone/>
                </a:pP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b="1" u="sng" dirty="0" smtClean="0"/>
                  <a:t>1948</a:t>
                </a:r>
                <a:endParaRPr lang="en-GB" dirty="0" smtClean="0"/>
              </a:p>
              <a:p>
                <a:pPr marL="0" indent="0" algn="ctr">
                  <a:buNone/>
                </a:pPr>
                <a:r>
                  <a:rPr lang="en-GB" b="0" dirty="0" smtClean="0"/>
                  <a:t>Volume is</a:t>
                </a:r>
                <a:r>
                  <a:rPr lang="en-GB" b="0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57.01</m:t>
                    </m:r>
                    <m:sSup>
                      <m:sSup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dirty="0" smtClean="0"/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074276" y="1365161"/>
                <a:ext cx="6954592" cy="5351114"/>
              </a:xfrm>
              <a:blipFill rotWithShape="0">
                <a:blip r:embed="rId3"/>
                <a:stretch>
                  <a:fillRect l="-1928" t="-3189" r="-36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7918023" y="4497212"/>
                <a:ext cx="12670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023" y="4497212"/>
                <a:ext cx="1267097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918023" y="6034274"/>
                <a:ext cx="12670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023" y="6034274"/>
                <a:ext cx="1267097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409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2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63</Words>
  <Application>Microsoft Office PowerPoint</Application>
  <PresentationFormat>Widescreen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Donut Mathematics</vt:lpstr>
      <vt:lpstr>Donut Mathematics - Volume</vt:lpstr>
      <vt:lpstr>Donut Mathematics - Percentages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Donut Mathematics</dc:title>
  <dc:creator>Louise Lutwyche</dc:creator>
  <cp:lastModifiedBy>Louise Lutwyche</cp:lastModifiedBy>
  <cp:revision>8</cp:revision>
  <dcterms:created xsi:type="dcterms:W3CDTF">2016-10-08T07:06:12Z</dcterms:created>
  <dcterms:modified xsi:type="dcterms:W3CDTF">2016-10-08T14:32:18Z</dcterms:modified>
</cp:coreProperties>
</file>