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1" r:id="rId5"/>
    <p:sldId id="260" r:id="rId6"/>
    <p:sldId id="263" r:id="rId7"/>
    <p:sldId id="262" r:id="rId8"/>
    <p:sldId id="265" r:id="rId9"/>
    <p:sldId id="264" r:id="rId10"/>
    <p:sldId id="267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8.png"/><Relationship Id="rId1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4.png"/><Relationship Id="rId1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12" Type="http://schemas.openxmlformats.org/officeDocument/2006/relationships/image" Target="../media/image31.png"/><Relationship Id="rId17" Type="http://schemas.openxmlformats.org/officeDocument/2006/relationships/image" Target="../media/image26.png"/><Relationship Id="rId2" Type="http://schemas.openxmlformats.org/officeDocument/2006/relationships/image" Target="../media/image18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35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36.png"/><Relationship Id="rId5" Type="http://schemas.openxmlformats.org/officeDocument/2006/relationships/image" Target="../media/image46.png"/><Relationship Id="rId15" Type="http://schemas.openxmlformats.org/officeDocument/2006/relationships/image" Target="../media/image40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52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53.png"/><Relationship Id="rId5" Type="http://schemas.openxmlformats.org/officeDocument/2006/relationships/image" Target="../media/image63.png"/><Relationship Id="rId15" Type="http://schemas.openxmlformats.org/officeDocument/2006/relationships/image" Target="../media/image57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image" Target="../media/image69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image" Target="../media/image94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95.png"/><Relationship Id="rId5" Type="http://schemas.openxmlformats.org/officeDocument/2006/relationships/image" Target="../media/image88.png"/><Relationship Id="rId15" Type="http://schemas.openxmlformats.org/officeDocument/2006/relationships/image" Target="../media/image99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18" Type="http://schemas.openxmlformats.org/officeDocument/2006/relationships/image" Target="../media/image119.png"/><Relationship Id="rId3" Type="http://schemas.openxmlformats.org/officeDocument/2006/relationships/image" Target="../media/image104.png"/><Relationship Id="rId21" Type="http://schemas.openxmlformats.org/officeDocument/2006/relationships/image" Target="../media/image122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" Type="http://schemas.openxmlformats.org/officeDocument/2006/relationships/image" Target="../media/image103.png"/><Relationship Id="rId16" Type="http://schemas.openxmlformats.org/officeDocument/2006/relationships/image" Target="../media/image117.png"/><Relationship Id="rId20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5" Type="http://schemas.openxmlformats.org/officeDocument/2006/relationships/image" Target="../media/image116.png"/><Relationship Id="rId23" Type="http://schemas.openxmlformats.org/officeDocument/2006/relationships/image" Target="../media/image124.png"/><Relationship Id="rId10" Type="http://schemas.openxmlformats.org/officeDocument/2006/relationships/image" Target="../media/image111.png"/><Relationship Id="rId19" Type="http://schemas.openxmlformats.org/officeDocument/2006/relationships/image" Target="../media/image120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Relationship Id="rId22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5314" y="2859110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306927" y="1866363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306927" y="4165760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297552" y="1866363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97551" y="4165759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</a:t>
            </a:r>
            <a:r>
              <a:rPr lang="en-GB" sz="3200" b="1" i="1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4364" y="4031085"/>
            <a:ext cx="25757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Fill in the blanks by using knowledge of expanding and factorising single brackets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705782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97552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552" y="1866363"/>
                <a:ext cx="104521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97551" y="4165759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551" y="4165759"/>
                <a:ext cx="104521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1 - Answers</a:t>
            </a:r>
            <a:endParaRPr lang="en-GB" sz="3200" b="1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144364" y="4031085"/>
            <a:ext cx="25757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Fill in the blanks by using knowledge of expanding and factorising single brackets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8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972458" y="3445099"/>
            <a:ext cx="152681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343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51777" y="5525033"/>
            <a:ext cx="180765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422566" y="566670"/>
                <a:ext cx="21938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566" y="566670"/>
                <a:ext cx="2193837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6311" y="5125793"/>
                <a:ext cx="20400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311" y="5125793"/>
                <a:ext cx="2040093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35678" y="2859111"/>
            <a:ext cx="203678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306927" y="1866363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306927" y="4165760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297552" y="1866363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97551" y="4165759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2 </a:t>
            </a:r>
            <a:endParaRPr lang="en-GB" sz="3200" b="1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144364" y="4031085"/>
            <a:ext cx="25757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Fill in the blanks by using knowledge of expanding and factorising single brackets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30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972458" y="3445099"/>
            <a:ext cx="152681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343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51777" y="5525033"/>
                <a:ext cx="18076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777" y="5525033"/>
                <a:ext cx="180765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422566" y="566670"/>
                <a:ext cx="21938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566" y="566670"/>
                <a:ext cx="2193837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6311" y="5125793"/>
                <a:ext cx="20400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311" y="5125793"/>
                <a:ext cx="2040093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15−9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35678" y="2859111"/>
                <a:ext cx="203678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678" y="2859111"/>
                <a:ext cx="2036780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97552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552" y="1866363"/>
                <a:ext cx="1045212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025" y="2999703"/>
                <a:ext cx="1045212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97551" y="4165759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551" y="4165759"/>
                <a:ext cx="104521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2 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144364" y="4031085"/>
            <a:ext cx="25757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Fill in the blanks by using knowledge of expanding and factorising single brackets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8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542623" y="566670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90701" y="566670"/>
            <a:ext cx="182570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10622" y="5125793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542623" y="5125794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731879" y="2846232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5314" y="2859110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3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60561" y="1866363"/>
                <a:ext cx="1182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1866363"/>
                <a:ext cx="1182203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72436" y="2999703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436" y="2999703"/>
                <a:ext cx="1182202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10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3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37" y="5030788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Expand the brackets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83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790701" y="566670"/>
                <a:ext cx="182570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8−6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701" y="566670"/>
                <a:ext cx="1825703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705782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60561" y="1866363"/>
                <a:ext cx="1182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1866363"/>
                <a:ext cx="1182203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72436" y="2999703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436" y="2999703"/>
                <a:ext cx="1182202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10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3 -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37" y="5030788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Expand the brackets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542623" y="566670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814452" y="566670"/>
            <a:ext cx="180195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814452" y="5125793"/>
            <a:ext cx="180195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542623" y="5125794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731879" y="2846232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208810" y="2859110"/>
            <a:ext cx="180228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3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60561" y="1866363"/>
                <a:ext cx="13258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1866363"/>
                <a:ext cx="1325838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9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60561" y="2999703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2999703"/>
                <a:ext cx="1182202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20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20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4 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537" y="5030788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Expand the brackets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1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814452" y="566670"/>
                <a:ext cx="180195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452" y="566670"/>
                <a:ext cx="180195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814452" y="5125793"/>
                <a:ext cx="180195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452" y="5125793"/>
                <a:ext cx="180195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208810" y="2859110"/>
                <a:ext cx="180228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810" y="2859110"/>
                <a:ext cx="180228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60561" y="1866363"/>
                <a:ext cx="13258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1866363"/>
                <a:ext cx="1325838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9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60561" y="2999703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2999703"/>
                <a:ext cx="1182202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20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20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4 - Answers 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37" y="5030788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Expand the brackets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19449" y="566670"/>
                <a:ext cx="18969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449" y="566670"/>
                <a:ext cx="189695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19449" y="5125793"/>
                <a:ext cx="18969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449" y="5125793"/>
                <a:ext cx="189695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90057" y="2859110"/>
                <a:ext cx="19210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057" y="2859110"/>
                <a:ext cx="1921039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1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828987" y="1647424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306927" y="1866363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47760" y="2999704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306927" y="4165760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828986" y="4377744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60563" y="1866363"/>
            <a:ext cx="118220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61713" y="2999703"/>
            <a:ext cx="11810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60561" y="4165759"/>
            <a:ext cx="118220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5 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537" y="5030788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Expand the brackets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98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719449" y="566670"/>
                <a:ext cx="18969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+19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449" y="566670"/>
                <a:ext cx="189695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719449" y="5125793"/>
                <a:ext cx="18969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449" y="5125793"/>
                <a:ext cx="189695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90057" y="2859110"/>
                <a:ext cx="19210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057" y="2859110"/>
                <a:ext cx="1921039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1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60563" y="1866363"/>
                <a:ext cx="118220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3" y="1866363"/>
                <a:ext cx="1182201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61713" y="2999703"/>
                <a:ext cx="11810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713" y="2999703"/>
                <a:ext cx="1181050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20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5 - Answers 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37" y="5030788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Expand the brackets on each leg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45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99277" y="2859111"/>
            <a:ext cx="170578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73184" y="2859110"/>
                <a:ext cx="183791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184" y="2859110"/>
                <a:ext cx="1837912" cy="1171975"/>
              </a:xfrm>
              <a:prstGeom prst="rect">
                <a:avLst/>
              </a:prstGeom>
              <a:blipFill rotWithShape="0">
                <a:blip r:embed="rId9"/>
                <a:stretch>
                  <a:fillRect l="-3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828987" y="1647424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306927" y="1866363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47760" y="2999704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306927" y="4165760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828986" y="4377744"/>
            <a:ext cx="104521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60563" y="1866363"/>
            <a:ext cx="118220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61713" y="2999703"/>
            <a:ext cx="11810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60561" y="4165759"/>
            <a:ext cx="118220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6 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90733" y="4634905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Factorise each quadratic; the centre is a factor of each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581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70578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209153" y="1738645"/>
            <a:ext cx="1333470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05059" y="3432220"/>
            <a:ext cx="152682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05059" y="4018207"/>
            <a:ext cx="1337564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4011096" y="3445098"/>
            <a:ext cx="14881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5216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5216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70578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70578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66670"/>
                <a:ext cx="170578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70578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70578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623" y="5125794"/>
                <a:ext cx="17057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70578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73184" y="2859110"/>
                <a:ext cx="183791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184" y="2859110"/>
                <a:ext cx="1837912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7" y="1647424"/>
                <a:ext cx="104521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1866363"/>
                <a:ext cx="1045212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60" y="2999704"/>
                <a:ext cx="1045212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927" y="4165760"/>
                <a:ext cx="1045212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17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986" y="4377744"/>
                <a:ext cx="1045212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11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60563" y="1866363"/>
                <a:ext cx="118220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3" y="1866363"/>
                <a:ext cx="1182201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61713" y="2999703"/>
                <a:ext cx="11810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713" y="2999703"/>
                <a:ext cx="1181050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20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61" y="4165759"/>
                <a:ext cx="1182202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6 - Answers 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90733" y="4634905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50000"/>
                  </a:schemeClr>
                </a:solidFill>
              </a:rPr>
              <a:t>Factorise each quadratic; the centre is a factor of each</a:t>
            </a:r>
            <a:endParaRPr lang="en-GB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71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6281" y="2859111"/>
            <a:ext cx="182943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Factorise each quadratic expression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88469" y="1143196"/>
            <a:ext cx="958917" cy="17287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95713" y="3432220"/>
            <a:ext cx="308946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100212" y="4052706"/>
            <a:ext cx="949511" cy="16629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89884" y="1140070"/>
            <a:ext cx="1083642" cy="17319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215981" y="4052706"/>
            <a:ext cx="1045801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22335" y="3445098"/>
            <a:ext cx="29439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80997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80997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6281" y="206061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4AC1796-CE81-4142-ADBD-08486348520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6281" y="206061"/>
                <a:ext cx="182943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6281" y="5525033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4569667-B42C-4513-9B9D-B719053547CE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6281" y="5525033"/>
                <a:ext cx="182943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85179" y="2846232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F5BA302-3AD8-4494-824E-D46DDA40FE3A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179" y="2846232"/>
                <a:ext cx="182943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92903" y="2859110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CF49EE1-7242-4253-958C-B70E70D1868A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03" y="2859110"/>
                <a:ext cx="182943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04203" y="1647424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DF938E0-C6CD-4B08-81C7-9A7C9ACAF965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203" y="1647424"/>
                <a:ext cx="1120977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1058" r="-264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263" y="1616988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74758E0-FD6E-40E7-8508-B4C335E6D22E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263" y="1616988"/>
                <a:ext cx="1120977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423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77354" y="2999704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84DA6B3-137A-4DEC-9A72-F089E942FD7E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7354" y="2999704"/>
                <a:ext cx="1120977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423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51515" y="4367635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7F1D5C2-9DF0-42A8-AEEA-9F765CC5F2EA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515" y="4367635"/>
                <a:ext cx="1120977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423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04202" y="4377744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B63D9CF-0379-4A92-8EAF-DF905695ECFE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202" y="4377744"/>
                <a:ext cx="1120977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058" r="-264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9640" y="1616988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5A1AD47-2A65-4F8A-A37B-71A1EF442E77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640" y="1616988"/>
                <a:ext cx="1120977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47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51738" y="2999703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6AE73AD-6A14-463A-B557-8CCD7FAEB397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738" y="2999703"/>
                <a:ext cx="1120977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423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9639" y="4367634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AA3733F-643E-4179-AD72-AD78E49B1D58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639" y="4367634"/>
                <a:ext cx="1120977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4762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Expanding Brackets Spider 7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12292" y="3009603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F38AAA7-B65A-4E61-A628-5CD2BC023D0F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292" y="3009603"/>
                <a:ext cx="1120977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4787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524726" y="3009603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963A6EE-7476-41F2-ACF3-82E68E74EE00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726" y="3009603"/>
                <a:ext cx="1120977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423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70700" y="5715690"/>
            <a:ext cx="35268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23386" y="5135453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C0D75C4-BC38-4816-B00A-77DA520DD25A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3386" y="5135453"/>
                <a:ext cx="1829432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9723" y="5283175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E08B57C-0DFD-40AE-BD75-602FCB0073CD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723" y="5283175"/>
                <a:ext cx="1120977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423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68363" y="1140071"/>
            <a:ext cx="35502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23386" y="554083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1071AB6-1257-4020-BC9B-395D63DC48CE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3386" y="554083"/>
                <a:ext cx="1829432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7386" y="710681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1ED77AD-4CF2-474A-993A-00E1F4655422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7386" y="710681"/>
                <a:ext cx="1120977" cy="865029"/>
              </a:xfrm>
              <a:prstGeom prst="rect">
                <a:avLst/>
              </a:prstGeom>
              <a:blipFill rotWithShape="0">
                <a:blip r:embed="rId19"/>
                <a:stretch>
                  <a:fillRect l="-4233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25547" y="5709566"/>
            <a:ext cx="26945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96115" y="5123578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46DE2F4-D3DF-4F0C-BD30-C57D8B0643E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115" y="5123578"/>
                <a:ext cx="1829432" cy="1171975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095004" y="5278689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41FB643-EA6F-4133-8904-C8DE172DC62C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004" y="5278689"/>
                <a:ext cx="1120977" cy="865029"/>
              </a:xfrm>
              <a:prstGeom prst="rect">
                <a:avLst/>
              </a:prstGeom>
              <a:blipFill rotWithShape="0">
                <a:blip r:embed="rId21"/>
                <a:stretch>
                  <a:fillRect l="-47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829550" y="1140070"/>
            <a:ext cx="23935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000118" y="562717"/>
                <a:ext cx="18294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A7D58E9-008B-48C3-BBFA-95BA9B65307A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18" y="562717"/>
                <a:ext cx="1829432" cy="1171975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3068907" y="707555"/>
                <a:ext cx="11209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8AC88DE-1DA5-42F9-8F13-F529F2EA136D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907" y="707555"/>
                <a:ext cx="1120977" cy="865029"/>
              </a:xfrm>
              <a:prstGeom prst="rect">
                <a:avLst/>
              </a:prstGeom>
              <a:blipFill rotWithShape="0">
                <a:blip r:embed="rId23"/>
                <a:stretch>
                  <a:fillRect l="-423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2754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680</Words>
  <Application>Microsoft Office PowerPoint</Application>
  <PresentationFormat>Widescreen</PresentationFormat>
  <Paragraphs>203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18</cp:revision>
  <dcterms:created xsi:type="dcterms:W3CDTF">2016-09-18T17:13:39Z</dcterms:created>
  <dcterms:modified xsi:type="dcterms:W3CDTF">2016-11-09T12:31:51Z</dcterms:modified>
</cp:coreProperties>
</file>