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3" r:id="rId4"/>
    <p:sldId id="264" r:id="rId5"/>
    <p:sldId id="260" r:id="rId6"/>
    <p:sldId id="265" r:id="rId7"/>
    <p:sldId id="261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12" Type="http://schemas.openxmlformats.org/officeDocument/2006/relationships/image" Target="../media/image4.png"/><Relationship Id="rId17" Type="http://schemas.openxmlformats.org/officeDocument/2006/relationships/image" Target="../media/image9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.png"/><Relationship Id="rId15" Type="http://schemas.openxmlformats.org/officeDocument/2006/relationships/image" Target="../media/image7.png"/><Relationship Id="rId10" Type="http://schemas.openxmlformats.org/officeDocument/2006/relationships/image" Target="../media/image2.png"/><Relationship Id="rId19" Type="http://schemas.openxmlformats.org/officeDocument/2006/relationships/image" Target="../media/image11.png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5.png"/><Relationship Id="rId18" Type="http://schemas.openxmlformats.org/officeDocument/2006/relationships/image" Target="../media/image15.png"/><Relationship Id="rId3" Type="http://schemas.openxmlformats.org/officeDocument/2006/relationships/image" Target="../media/image13.png"/><Relationship Id="rId21" Type="http://schemas.openxmlformats.org/officeDocument/2006/relationships/image" Target="../media/image10.png"/><Relationship Id="rId12" Type="http://schemas.openxmlformats.org/officeDocument/2006/relationships/image" Target="../media/image4.png"/><Relationship Id="rId17" Type="http://schemas.openxmlformats.org/officeDocument/2006/relationships/image" Target="../media/image8.png"/><Relationship Id="rId2" Type="http://schemas.openxmlformats.org/officeDocument/2006/relationships/image" Target="../media/image12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image" Target="../media/image9.png"/><Relationship Id="rId9" Type="http://schemas.openxmlformats.org/officeDocument/2006/relationships/image" Target="../media/image1.png"/><Relationship Id="rId14" Type="http://schemas.openxmlformats.org/officeDocument/2006/relationships/image" Target="../media/image6.png"/><Relationship Id="rId22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5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.png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image" Target="../media/image220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18" Type="http://schemas.openxmlformats.org/officeDocument/2006/relationships/image" Target="../media/image230.png"/><Relationship Id="rId3" Type="http://schemas.openxmlformats.org/officeDocument/2006/relationships/image" Target="../media/image241.png"/><Relationship Id="rId7" Type="http://schemas.openxmlformats.org/officeDocument/2006/relationships/image" Target="../media/image27.png"/><Relationship Id="rId12" Type="http://schemas.openxmlformats.org/officeDocument/2006/relationships/image" Target="../media/image200.png"/><Relationship Id="rId17" Type="http://schemas.openxmlformats.org/officeDocument/2006/relationships/image" Target="../media/image35.png"/><Relationship Id="rId2" Type="http://schemas.openxmlformats.org/officeDocument/2006/relationships/image" Target="../media/image18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0.png"/><Relationship Id="rId15" Type="http://schemas.openxmlformats.org/officeDocument/2006/relationships/image" Target="../media/image33.png"/><Relationship Id="rId10" Type="http://schemas.openxmlformats.org/officeDocument/2006/relationships/image" Target="../media/image30.png"/><Relationship Id="rId19" Type="http://schemas.openxmlformats.org/officeDocument/2006/relationships/image" Target="../media/image350.png"/><Relationship Id="rId4" Type="http://schemas.openxmlformats.org/officeDocument/2006/relationships/image" Target="../media/image240.png"/><Relationship Id="rId9" Type="http://schemas.openxmlformats.org/officeDocument/2006/relationships/image" Target="../media/image29.png"/><Relationship Id="rId14" Type="http://schemas.openxmlformats.org/officeDocument/2006/relationships/image" Target="../media/image2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5.png"/><Relationship Id="rId9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7" Type="http://schemas.openxmlformats.org/officeDocument/2006/relationships/image" Target="../media/image61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63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64.png"/><Relationship Id="rId5" Type="http://schemas.openxmlformats.org/officeDocument/2006/relationships/image" Target="../media/image74.png"/><Relationship Id="rId15" Type="http://schemas.openxmlformats.org/officeDocument/2006/relationships/image" Target="../media/image68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6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56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6.png"/><Relationship Id="rId18" Type="http://schemas.openxmlformats.org/officeDocument/2006/relationships/image" Target="../media/image95.png"/><Relationship Id="rId3" Type="http://schemas.openxmlformats.org/officeDocument/2006/relationships/image" Target="../media/image91.png"/><Relationship Id="rId7" Type="http://schemas.openxmlformats.org/officeDocument/2006/relationships/image" Target="../media/image81.png"/><Relationship Id="rId12" Type="http://schemas.openxmlformats.org/officeDocument/2006/relationships/image" Target="../media/image92.png"/><Relationship Id="rId17" Type="http://schemas.openxmlformats.org/officeDocument/2006/relationships/image" Target="../media/image88.png"/><Relationship Id="rId2" Type="http://schemas.openxmlformats.org/officeDocument/2006/relationships/image" Target="../media/image90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56.png"/><Relationship Id="rId15" Type="http://schemas.openxmlformats.org/officeDocument/2006/relationships/image" Target="../media/image87.png"/><Relationship Id="rId10" Type="http://schemas.openxmlformats.org/officeDocument/2006/relationships/image" Target="../media/image84.png"/><Relationship Id="rId19" Type="http://schemas.openxmlformats.org/officeDocument/2006/relationships/image" Target="../media/image89.png"/><Relationship Id="rId4" Type="http://schemas.openxmlformats.org/officeDocument/2006/relationships/image" Target="../media/image38.png"/><Relationship Id="rId9" Type="http://schemas.openxmlformats.org/officeDocument/2006/relationships/image" Target="../media/image83.png"/><Relationship Id="rId1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42357" y="2859111"/>
            <a:ext cx="184721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Write the equation of the lines given…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89568" y="1143196"/>
            <a:ext cx="927990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89568" y="3432220"/>
            <a:ext cx="30487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89568" y="4018207"/>
            <a:ext cx="9798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305605" y="1151945"/>
            <a:ext cx="933034" cy="1707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296071" y="4031085"/>
            <a:ext cx="942568" cy="16919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91703" y="3445098"/>
            <a:ext cx="305065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38302" y="2846232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79776" y="2859110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1523" r="-4061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1523" r="-4061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1523" r="-4061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1015" r="-456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010" r="-4040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1015" r="-456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1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 flipV="1">
            <a:off x="9298296" y="5715689"/>
            <a:ext cx="17821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476509" y="5129701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9084" y="1140071"/>
            <a:ext cx="28742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476509" y="554083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17558" y="710681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8" y="710681"/>
                <a:ext cx="117152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61165" y="5721441"/>
            <a:ext cx="263380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53241" y="5135453"/>
            <a:ext cx="190792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865168" y="1148705"/>
            <a:ext cx="268911" cy="3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53241" y="562717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(0,6)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560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42357" y="2859111"/>
            <a:ext cx="184721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Write the equation of the lines given…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89568" y="1143196"/>
            <a:ext cx="927990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89568" y="3432220"/>
            <a:ext cx="30487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89568" y="4018207"/>
            <a:ext cx="9798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305605" y="1151945"/>
            <a:ext cx="933034" cy="1707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296071" y="4031085"/>
            <a:ext cx="942568" cy="16919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91703" y="3445098"/>
            <a:ext cx="305065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38302" y="2846232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02" y="2846232"/>
                <a:ext cx="1911927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79776" y="2859110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76" y="2859110"/>
                <a:ext cx="1911927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1523" r="-4061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1523" r="-4061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1523" r="-4061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1015" r="-456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010" r="-4040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1015" r="-456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1 -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 flipV="1">
            <a:off x="9298296" y="5715689"/>
            <a:ext cx="17821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476509" y="5129701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509" y="5129701"/>
                <a:ext cx="1911927" cy="11719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9084" y="1140071"/>
            <a:ext cx="28742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476509" y="554083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509" y="554083"/>
                <a:ext cx="1911927" cy="117197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17558" y="710681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8" y="710681"/>
                <a:ext cx="1171526" cy="86502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61165" y="5721441"/>
            <a:ext cx="263380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53241" y="5135453"/>
                <a:ext cx="19079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41" y="5135453"/>
                <a:ext cx="1907924" cy="1171975"/>
              </a:xfrm>
              <a:prstGeom prst="rect">
                <a:avLst/>
              </a:prstGeom>
              <a:blipFill rotWithShape="0">
                <a:blip r:embed="rId20"/>
                <a:stretch>
                  <a:fillRect l="-31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chemeClr val="tx1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865168" y="1148705"/>
            <a:ext cx="268911" cy="3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53241" y="562717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41" y="562717"/>
                <a:ext cx="1911927" cy="1171975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(0,6)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938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42357" y="2859111"/>
            <a:ext cx="184721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Fill in the blanks from the equation…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89568" y="1143196"/>
            <a:ext cx="927989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89568" y="3432220"/>
            <a:ext cx="30487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89568" y="4018207"/>
            <a:ext cx="9798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305605" y="1151945"/>
            <a:ext cx="933034" cy="1707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296071" y="4031085"/>
            <a:ext cx="942568" cy="16919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91703" y="3445098"/>
            <a:ext cx="305065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38302" y="2846232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02" y="2846232"/>
                <a:ext cx="1911927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79776" y="2859110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76" y="2859110"/>
                <a:ext cx="1911927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97934" y="1616988"/>
            <a:ext cx="117152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Gradient</a:t>
            </a:r>
            <a:r>
              <a:rPr lang="en-GB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52520" y="2999704"/>
            <a:ext cx="117152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Gradient</a:t>
            </a:r>
            <a:r>
              <a:rPr lang="en-GB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897934" y="4367635"/>
            <a:ext cx="117152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Gradient</a:t>
            </a:r>
            <a:r>
              <a:rPr lang="en-GB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256687" y="1616988"/>
            <a:ext cx="117152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Gradient</a:t>
            </a:r>
            <a:r>
              <a:rPr lang="en-GB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910035" y="2999703"/>
            <a:ext cx="117152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Gradient</a:t>
            </a:r>
            <a:r>
              <a:rPr lang="en-GB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256686" y="4367634"/>
            <a:ext cx="117152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Gradient</a:t>
            </a:r>
            <a:r>
              <a:rPr lang="en-GB" sz="20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2 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 flipV="1">
            <a:off x="9298296" y="5715689"/>
            <a:ext cx="17821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476509" y="5129701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509" y="5129701"/>
                <a:ext cx="1911927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86934" y="1140071"/>
            <a:ext cx="18957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476509" y="554083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509" y="554083"/>
                <a:ext cx="1911927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17557" y="710681"/>
                <a:ext cx="12693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7" y="710681"/>
                <a:ext cx="12693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61165" y="5721441"/>
            <a:ext cx="263380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53241" y="5135453"/>
                <a:ext cx="19079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41" y="5135453"/>
                <a:ext cx="190792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865168" y="1148705"/>
            <a:ext cx="268911" cy="3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53241" y="562717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41" y="562717"/>
                <a:ext cx="1911927" cy="11719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5197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42357" y="2859111"/>
            <a:ext cx="184721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Fill in the blanks from the equation…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89568" y="1143196"/>
            <a:ext cx="927989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89568" y="3432220"/>
            <a:ext cx="30487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89568" y="4018207"/>
            <a:ext cx="9798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305605" y="1151945"/>
            <a:ext cx="933034" cy="1707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296071" y="4031085"/>
            <a:ext cx="942568" cy="16919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91703" y="3445098"/>
            <a:ext cx="305065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38302" y="2846232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02" y="2846232"/>
                <a:ext cx="1911927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79776" y="2859110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76" y="2859110"/>
                <a:ext cx="1911927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blipFill rotWithShape="0">
                <a:blip r:embed="rId4"/>
                <a:stretch>
                  <a:fillRect l="-1523" r="-4061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1523" r="-4061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1523" r="-4061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1015" r="-456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1010" r="-4040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1015" r="-4569" b="-20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</a:t>
            </a:r>
            <a:r>
              <a:rPr lang="en-GB" sz="3200" b="1" i="1" dirty="0"/>
              <a:t>2</a:t>
            </a:r>
            <a:r>
              <a:rPr lang="en-GB" sz="3200" b="1" i="1" dirty="0" smtClean="0"/>
              <a:t>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rgbClr val="FF0000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rgbClr val="FF0000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d>
                        <m:d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f>
                            <m:fPr>
                              <m:ctrlP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GB" sz="2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blipFill rotWithShape="0">
                <a:blip r:embed="rId11"/>
                <a:stretch>
                  <a:fillRect t="-2721" b="-408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 flipV="1">
            <a:off x="9298296" y="5715689"/>
            <a:ext cx="17821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476509" y="5129701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509" y="5129701"/>
                <a:ext cx="1911927" cy="11719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rgbClr val="FF0000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86934" y="1140071"/>
            <a:ext cx="18957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476509" y="554083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509" y="554083"/>
                <a:ext cx="1911927" cy="117197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17557" y="710681"/>
                <a:ext cx="12693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rgbClr val="FF0000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7" y="710681"/>
                <a:ext cx="12693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61165" y="5721441"/>
            <a:ext cx="263380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53241" y="5135453"/>
                <a:ext cx="19079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41" y="5135453"/>
                <a:ext cx="1907924" cy="11719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000" dirty="0" err="1">
                          <a:solidFill>
                            <a:srgbClr val="FF0000"/>
                          </a:solidFill>
                        </a:rPr>
                        <m:t>int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865168" y="1148705"/>
            <a:ext cx="268911" cy="3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53241" y="562717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41" y="562717"/>
                <a:ext cx="1911927" cy="117197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rgbClr val="FF0000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rgbClr val="FF0000"/>
                    </a:solidFill>
                  </a:rPr>
                  <a:t>int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(0,2)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454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08104" y="2859111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0" dirty="0" smtClean="0">
                    <a:solidFill>
                      <a:sysClr val="windowText" lastClr="000000"/>
                    </a:solidFill>
                  </a:rPr>
                  <a:t>The point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(2,1)</m:t>
                    </m:r>
                  </m:oMath>
                </a14:m>
                <a:r>
                  <a:rPr lang="en-GB" sz="2400" dirty="0" smtClean="0">
                    <a:solidFill>
                      <a:sysClr val="windowText" lastClr="000000"/>
                    </a:solidFill>
                  </a:rPr>
                  <a:t> lies on each line</a:t>
                </a:r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104" y="2859111"/>
                <a:ext cx="1855894" cy="1171975"/>
              </a:xfrm>
              <a:prstGeom prst="rect">
                <a:avLst/>
              </a:prstGeom>
              <a:blipFill rotWithShape="0">
                <a:blip r:embed="rId2"/>
                <a:stretch>
                  <a:fillRect t="-3553" r="-3560" b="-1116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163998" y="1647424"/>
            <a:ext cx="1424964" cy="11982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63998" y="3432218"/>
            <a:ext cx="2101108" cy="128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63998" y="4024647"/>
            <a:ext cx="1466237" cy="1218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864793" y="1621662"/>
            <a:ext cx="1440612" cy="1224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864793" y="4024647"/>
            <a:ext cx="1440611" cy="1218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15014" y="3445098"/>
            <a:ext cx="219309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236051" y="1294909"/>
            <a:ext cx="0" cy="15642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236051" y="4031086"/>
            <a:ext cx="0" cy="14108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08104" y="122934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08104" y="5441906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588962" y="483543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08899" y="483543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30681" y="5242773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30235" y="5242772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65106" y="2846230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259120" y="2859110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9463" y="1647424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463" y="1647424"/>
                <a:ext cx="1137192" cy="865029"/>
              </a:xfrm>
              <a:prstGeom prst="rect">
                <a:avLst/>
              </a:prstGeom>
              <a:blipFill rotWithShape="0">
                <a:blip r:embed="rId3"/>
                <a:stretch>
                  <a:fillRect l="-2604" r="-572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307884" y="1783236"/>
            <a:ext cx="113719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Graph is vertical</a:t>
            </a:r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75111" y="2999702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ysClr val="windowText" lastClr="000000"/>
                    </a:solidFill>
                  </a:rPr>
                  <a:t>int</a:t>
                </a:r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(0,−1)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111" y="2999702"/>
                <a:ext cx="113719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7884" y="4260758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(0,−7)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7884" y="4260758"/>
                <a:ext cx="1137192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9462" y="4377744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462" y="4377744"/>
                <a:ext cx="1137192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2604" r="-572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90604" y="1783236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 err="1" smtClean="0">
                    <a:solidFill>
                      <a:schemeClr val="tx1"/>
                    </a:solidFill>
                  </a:rPr>
                  <a:t>Gradientis</a:t>
                </a:r>
                <a:r>
                  <a:rPr lang="en-GB" sz="20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0604" y="1783236"/>
                <a:ext cx="1137192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2604" r="-2083" b="-13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710123" y="2999703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ysClr val="windowText" lastClr="000000"/>
                    </a:solidFill>
                  </a:rPr>
                  <a:t>int</a:t>
                </a:r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(0,0)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123" y="2999703"/>
                <a:ext cx="113719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56774" y="4260759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74" y="4260759"/>
                <a:ext cx="1137192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2604" r="-2083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25392" y="1714290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3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4085629"/>
            <a:ext cx="36265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Find the equation of the line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77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08089" y="2859111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0" dirty="0" smtClean="0">
                    <a:solidFill>
                      <a:sysClr val="windowText" lastClr="000000"/>
                    </a:solidFill>
                  </a:rPr>
                  <a:t>The point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(2,1)</m:t>
                    </m:r>
                  </m:oMath>
                </a14:m>
                <a:r>
                  <a:rPr lang="en-GB" sz="2400" dirty="0" smtClean="0">
                    <a:solidFill>
                      <a:sysClr val="windowText" lastClr="000000"/>
                    </a:solidFill>
                  </a:rPr>
                  <a:t> lies on each line</a:t>
                </a:r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089" y="2859111"/>
                <a:ext cx="1855894" cy="1171975"/>
              </a:xfrm>
              <a:prstGeom prst="rect">
                <a:avLst/>
              </a:prstGeom>
              <a:blipFill rotWithShape="0">
                <a:blip r:embed="rId2"/>
                <a:stretch>
                  <a:fillRect t="-3553" r="-3560" b="-1116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163983" y="1647424"/>
            <a:ext cx="1424964" cy="11982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63983" y="3432218"/>
            <a:ext cx="2101108" cy="128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63983" y="4024647"/>
            <a:ext cx="1466237" cy="1218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864778" y="1621662"/>
            <a:ext cx="1440612" cy="1224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864778" y="4024647"/>
            <a:ext cx="1440611" cy="1218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14999" y="3445098"/>
            <a:ext cx="219309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236036" y="1294909"/>
            <a:ext cx="0" cy="15642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236036" y="4031086"/>
            <a:ext cx="0" cy="14108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08089" y="122934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089" y="122934"/>
                <a:ext cx="18558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08089" y="5441906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089" y="5441906"/>
                <a:ext cx="185589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88947" y="483543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947" y="483543"/>
                <a:ext cx="185589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08884" y="483543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=7−3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884" y="483543"/>
                <a:ext cx="185589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30666" y="5242773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666" y="5242773"/>
                <a:ext cx="185589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630220" y="5242772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220" y="5242772"/>
                <a:ext cx="185589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265091" y="2846230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5091" y="2846230"/>
                <a:ext cx="185589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259105" y="2859110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105" y="2859110"/>
                <a:ext cx="185589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59448" y="1647424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448" y="1647424"/>
                <a:ext cx="1137192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2604" r="-572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307869" y="1783236"/>
            <a:ext cx="113719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Graph is vertical</a:t>
            </a:r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75096" y="2999702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ysClr val="windowText" lastClr="000000"/>
                    </a:solidFill>
                  </a:rPr>
                  <a:t>int</a:t>
                </a:r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(0,−1)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096" y="2999702"/>
                <a:ext cx="1137192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7869" y="4260758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(0,−7)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7869" y="4260758"/>
                <a:ext cx="113719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59447" y="4377744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447" y="4377744"/>
                <a:ext cx="1137192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2604" r="-572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90589" y="1783236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 err="1" smtClean="0">
                    <a:solidFill>
                      <a:schemeClr val="tx1"/>
                    </a:solidFill>
                  </a:rPr>
                  <a:t>Gradientis</a:t>
                </a:r>
                <a:r>
                  <a:rPr lang="en-GB" sz="20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0589" y="1783236"/>
                <a:ext cx="1137192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2604" r="-2083" b="-13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710108" y="2999703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ysClr val="windowText" lastClr="000000"/>
                    </a:solidFill>
                  </a:rPr>
                  <a:t>int</a:t>
                </a:r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(0,0)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108" y="2999703"/>
                <a:ext cx="1137192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56759" y="4260759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59" y="4260759"/>
                <a:ext cx="1137192" cy="865029"/>
              </a:xfrm>
              <a:prstGeom prst="rect">
                <a:avLst/>
              </a:prstGeom>
              <a:blipFill rotWithShape="0">
                <a:blip r:embed="rId18"/>
                <a:stretch>
                  <a:fillRect l="-2604" r="-2083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33362" y="1714290"/>
            <a:ext cx="3359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3 -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4085629"/>
            <a:ext cx="36265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Find the equation of the line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74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877888" y="2859111"/>
                <a:ext cx="208746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 smtClean="0">
                    <a:solidFill>
                      <a:sysClr val="windowText" lastClr="000000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−2,3</m:t>
                        </m:r>
                      </m:e>
                    </m:d>
                  </m:oMath>
                </a14:m>
                <a:r>
                  <a:rPr lang="en-GB" sz="2400" dirty="0" smtClean="0">
                    <a:solidFill>
                      <a:sysClr val="windowText" lastClr="000000"/>
                    </a:solidFill>
                  </a:rPr>
                  <a:t> lies on each line </a:t>
                </a:r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7888" y="2859111"/>
                <a:ext cx="2087461" cy="1171975"/>
              </a:xfrm>
              <a:prstGeom prst="rect">
                <a:avLst/>
              </a:prstGeom>
              <a:blipFill rotWithShape="0">
                <a:blip r:embed="rId2"/>
                <a:stretch>
                  <a:fillRect t="-3553" r="-3161" b="-1116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65349" y="1668939"/>
            <a:ext cx="1041719" cy="11901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65349" y="3432218"/>
            <a:ext cx="1717863" cy="128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5349" y="4024647"/>
            <a:ext cx="1082992" cy="1218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983546" y="1668939"/>
            <a:ext cx="894344" cy="1176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9" y="4024647"/>
            <a:ext cx="872560" cy="1218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60027" y="3445098"/>
            <a:ext cx="171786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21619" y="1294909"/>
            <a:ext cx="4901" cy="15642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21619" y="4031086"/>
            <a:ext cx="4901" cy="14108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998573" y="122934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998573" y="5441906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007068" y="483543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27652" y="483543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49434" y="5242773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048341" y="5242772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683212" y="2846230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304133" y="2859110"/>
            <a:ext cx="185589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64680" y="1647424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(0,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680" y="1647424"/>
                <a:ext cx="1137192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33998" y="1783236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998" y="1783236"/>
                <a:ext cx="1137192" cy="865029"/>
              </a:xfrm>
              <a:prstGeom prst="rect">
                <a:avLst/>
              </a:prstGeom>
              <a:blipFill rotWithShape="0">
                <a:blip r:embed="rId4"/>
                <a:stretch>
                  <a:fillRect l="-2604" r="-5729" b="-13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59451" y="2999702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ysClr val="windowText" lastClr="000000"/>
                    </a:solidFill>
                  </a:rPr>
                  <a:t>int</a:t>
                </a:r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7)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451" y="2999702"/>
                <a:ext cx="1137192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33998" y="4264598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998" y="4264598"/>
                <a:ext cx="1137192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2604" r="-5729" b="-13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64679" y="4377744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679" y="4377744"/>
                <a:ext cx="1137192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2604" r="-572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61763" y="1807371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763" y="1807371"/>
                <a:ext cx="1137192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3141" r="-5759" b="-20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72994" y="2999703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Gradient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994" y="2999703"/>
                <a:ext cx="1137192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3141" r="-575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61762" y="4260759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(0,0)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762" y="4260759"/>
                <a:ext cx="113719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9369" y="1689971"/>
            <a:ext cx="34671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4</a:t>
            </a:r>
            <a:endParaRPr lang="en-GB" sz="3200" b="1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0" y="4085629"/>
            <a:ext cx="36265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Find the equation of the line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78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877888" y="2859111"/>
                <a:ext cx="208746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 smtClean="0">
                    <a:solidFill>
                      <a:sysClr val="windowText" lastClr="000000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−2,3</m:t>
                        </m:r>
                      </m:e>
                    </m:d>
                  </m:oMath>
                </a14:m>
                <a:r>
                  <a:rPr lang="en-GB" sz="2400" dirty="0" smtClean="0">
                    <a:solidFill>
                      <a:sysClr val="windowText" lastClr="000000"/>
                    </a:solidFill>
                  </a:rPr>
                  <a:t> lies on each line </a:t>
                </a:r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7888" y="2859111"/>
                <a:ext cx="2087461" cy="1171975"/>
              </a:xfrm>
              <a:prstGeom prst="rect">
                <a:avLst/>
              </a:prstGeom>
              <a:blipFill rotWithShape="0">
                <a:blip r:embed="rId2"/>
                <a:stretch>
                  <a:fillRect t="-3553" r="-3161" b="-1116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65349" y="1668939"/>
            <a:ext cx="1041719" cy="11901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65349" y="3432218"/>
            <a:ext cx="1717863" cy="128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5349" y="4024647"/>
            <a:ext cx="1082992" cy="1218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983546" y="1668939"/>
            <a:ext cx="894344" cy="1176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9" y="4024647"/>
            <a:ext cx="872560" cy="1218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60027" y="3445098"/>
            <a:ext cx="171786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21619" y="1294909"/>
            <a:ext cx="4901" cy="15642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21619" y="4031086"/>
            <a:ext cx="4901" cy="14108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98573" y="122934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573" y="122934"/>
                <a:ext cx="185589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98573" y="5441906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573" y="5441906"/>
                <a:ext cx="1855894" cy="1171975"/>
              </a:xfrm>
              <a:prstGeom prst="rect">
                <a:avLst/>
              </a:prstGeom>
              <a:blipFill rotWithShape="0">
                <a:blip r:embed="rId4"/>
                <a:stretch>
                  <a:fillRect l="-22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07068" y="483543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068" y="483543"/>
                <a:ext cx="185589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127652" y="483543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652" y="483543"/>
                <a:ext cx="185589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149434" y="5242773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434" y="5242773"/>
                <a:ext cx="185589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48341" y="5242772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8341" y="5242772"/>
                <a:ext cx="1855894" cy="1171975"/>
              </a:xfrm>
              <a:prstGeom prst="rect">
                <a:avLst/>
              </a:prstGeom>
              <a:blipFill rotWithShape="0">
                <a:blip r:embed="rId8"/>
                <a:stretch>
                  <a:fillRect l="-32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683212" y="2846230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3212" y="2846230"/>
                <a:ext cx="185589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304133" y="2859110"/>
                <a:ext cx="18558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133" y="2859110"/>
                <a:ext cx="185589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64680" y="1647424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(0,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680" y="1647424"/>
                <a:ext cx="113719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33998" y="1783236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998" y="1783236"/>
                <a:ext cx="1137192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2604" r="-5729" b="-13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59451" y="2999702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ysClr val="windowText" lastClr="000000"/>
                    </a:solidFill>
                  </a:rPr>
                  <a:t>int</a:t>
                </a:r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7)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451" y="2999702"/>
                <a:ext cx="1137192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33998" y="4264598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998" y="4264598"/>
                <a:ext cx="1137192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2604" r="-5729" b="-13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64679" y="4377744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679" y="4377744"/>
                <a:ext cx="1137192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2604" r="-572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61763" y="1807371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763" y="1807371"/>
                <a:ext cx="1137192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3141" r="-5759" b="-20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72994" y="2999703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Gradient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994" y="2999703"/>
                <a:ext cx="1137192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3141" r="-5759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61762" y="4260759"/>
                <a:ext cx="1137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 smtClean="0">
                    <a:solidFill>
                      <a:schemeClr val="tx1"/>
                    </a:solidFill>
                  </a:rPr>
                  <a:t>-</a:t>
                </a:r>
                <a:r>
                  <a:rPr lang="en-GB" sz="2000" dirty="0" err="1" smtClean="0">
                    <a:solidFill>
                      <a:schemeClr val="tx1"/>
                    </a:solidFill>
                  </a:rPr>
                  <a:t>int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(0,0)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762" y="4260759"/>
                <a:ext cx="113719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9369" y="1689971"/>
            <a:ext cx="34671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4 - Answers</a:t>
            </a:r>
            <a:endParaRPr lang="en-GB" sz="3200" b="1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0" y="4085629"/>
            <a:ext cx="36265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Find the equation of the line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997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42357" y="2859111"/>
            <a:ext cx="184721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Find the equations of the lines given the points… 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89568" y="1143196"/>
            <a:ext cx="927990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89568" y="3432220"/>
            <a:ext cx="30487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89568" y="4018207"/>
            <a:ext cx="9798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305605" y="1151945"/>
            <a:ext cx="933034" cy="1707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296071" y="4031085"/>
            <a:ext cx="942568" cy="16919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91703" y="3445098"/>
            <a:ext cx="305065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38302" y="2846232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79776" y="2859110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(0,5)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(0,4)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(1,2)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(4,3)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(−2,−3)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25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(−2,2)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</a:t>
            </a:r>
            <a:r>
              <a:rPr lang="en-GB" sz="3200" b="1" i="1" dirty="0"/>
              <a:t>5</a:t>
            </a:r>
            <a:endParaRPr lang="en-GB" sz="3200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 flipV="1">
            <a:off x="9298296" y="5715689"/>
            <a:ext cx="17821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476509" y="5129701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9084" y="1140071"/>
            <a:ext cx="28742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476509" y="554083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17558" y="710681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8" y="710681"/>
                <a:ext cx="117152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61165" y="5721441"/>
            <a:ext cx="263380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53241" y="5135453"/>
            <a:ext cx="190792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865168" y="1148705"/>
            <a:ext cx="268911" cy="3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53241" y="562717"/>
            <a:ext cx="19119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253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8985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42357" y="2859111"/>
            <a:ext cx="184721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Find the equations of the lines given the points… 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89568" y="1143196"/>
            <a:ext cx="927990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89568" y="3432220"/>
            <a:ext cx="30487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89568" y="4018207"/>
            <a:ext cx="9798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305605" y="1151945"/>
            <a:ext cx="933034" cy="1707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296071" y="4031085"/>
            <a:ext cx="942568" cy="16919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91703" y="3445098"/>
            <a:ext cx="305065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38302" y="2846232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302" y="2846232"/>
                <a:ext cx="1911927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79776" y="2859110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76" y="2859110"/>
                <a:ext cx="1911927" cy="1171975"/>
              </a:xfrm>
              <a:prstGeom prst="rect">
                <a:avLst/>
              </a:prstGeom>
              <a:blipFill rotWithShape="0">
                <a:blip r:embed="rId3"/>
                <a:stretch>
                  <a:fillRect l="-6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(0,5)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1616988"/>
                <a:ext cx="1171526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(0,4)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520" y="2999704"/>
                <a:ext cx="1171526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(1,2)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934" y="4367635"/>
                <a:ext cx="1171526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(4,3)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7" y="1616988"/>
                <a:ext cx="1171526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(−2,−3)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035" y="2999703"/>
                <a:ext cx="1171526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25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(−2,2)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86" y="4367634"/>
                <a:ext cx="1171526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Linear Graphs Spider </a:t>
            </a:r>
            <a:r>
              <a:rPr lang="en-GB" sz="3200" b="1" i="1" dirty="0" smtClean="0"/>
              <a:t>5 - Answers</a:t>
            </a:r>
            <a:endParaRPr lang="en-GB" sz="3200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7376" y="3009603"/>
                <a:ext cx="119348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033" y="3009603"/>
                <a:ext cx="120951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 flipV="1">
            <a:off x="9298296" y="5715689"/>
            <a:ext cx="17821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476509" y="5129701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509" y="5129701"/>
                <a:ext cx="1911927" cy="11719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460" y="5283175"/>
                <a:ext cx="1228836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9084" y="1140071"/>
            <a:ext cx="28742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476509" y="554083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509" y="554083"/>
                <a:ext cx="1911927" cy="117197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17558" y="710681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8" y="710681"/>
                <a:ext cx="1171526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61165" y="5721441"/>
            <a:ext cx="263380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53241" y="5135453"/>
                <a:ext cx="19079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41" y="5135453"/>
                <a:ext cx="1907924" cy="11719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545" y="5290564"/>
                <a:ext cx="117152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865168" y="1148705"/>
            <a:ext cx="268911" cy="32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53241" y="562717"/>
                <a:ext cx="19119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41" y="562717"/>
                <a:ext cx="1911927" cy="117197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079" y="719430"/>
                <a:ext cx="1171526" cy="865029"/>
              </a:xfrm>
              <a:prstGeom prst="rect">
                <a:avLst/>
              </a:prstGeom>
              <a:blipFill rotWithShape="0">
                <a:blip r:embed="rId19"/>
                <a:stretch>
                  <a:fillRect l="-253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8616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854</Words>
  <Application>Microsoft Office PowerPoint</Application>
  <PresentationFormat>Widescreen</PresentationFormat>
  <Paragraphs>168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28</cp:revision>
  <dcterms:created xsi:type="dcterms:W3CDTF">2016-09-18T17:13:39Z</dcterms:created>
  <dcterms:modified xsi:type="dcterms:W3CDTF">2016-10-06T15:55:41Z</dcterms:modified>
</cp:coreProperties>
</file>