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3" r:id="rId5"/>
    <p:sldId id="258" r:id="rId6"/>
    <p:sldId id="262" r:id="rId7"/>
    <p:sldId id="261" r:id="rId8"/>
    <p:sldId id="265" r:id="rId9"/>
    <p:sldId id="264" r:id="rId10"/>
    <p:sldId id="266" r:id="rId11"/>
  </p:sldIdLst>
  <p:sldSz cx="12192000" cy="6858000"/>
  <p:notesSz cx="6800850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4.png"/><Relationship Id="rId1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3.png"/><Relationship Id="rId17" Type="http://schemas.openxmlformats.org/officeDocument/2006/relationships/image" Target="../media/image8.png"/><Relationship Id="rId2" Type="http://schemas.openxmlformats.org/officeDocument/2006/relationships/image" Target="../media/image1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2.png"/><Relationship Id="rId5" Type="http://schemas.openxmlformats.org/officeDocument/2006/relationships/image" Target="../media/image13.png"/><Relationship Id="rId15" Type="http://schemas.openxmlformats.org/officeDocument/2006/relationships/image" Target="../media/image6.png"/><Relationship Id="rId10" Type="http://schemas.openxmlformats.org/officeDocument/2006/relationships/image" Target="../media/image18.png"/><Relationship Id="rId19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19" Type="http://schemas.openxmlformats.org/officeDocument/2006/relationships/image" Target="../media/image10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9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20.png"/><Relationship Id="rId5" Type="http://schemas.openxmlformats.org/officeDocument/2006/relationships/image" Target="../media/image30.png"/><Relationship Id="rId15" Type="http://schemas.openxmlformats.org/officeDocument/2006/relationships/image" Target="../media/image24.png"/><Relationship Id="rId10" Type="http://schemas.openxmlformats.org/officeDocument/2006/relationships/image" Target="../media/image35.png"/><Relationship Id="rId19" Type="http://schemas.openxmlformats.org/officeDocument/2006/relationships/image" Target="../media/image1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19" Type="http://schemas.openxmlformats.org/officeDocument/2006/relationships/image" Target="../media/image10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36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37.png"/><Relationship Id="rId5" Type="http://schemas.openxmlformats.org/officeDocument/2006/relationships/image" Target="../media/image47.png"/><Relationship Id="rId15" Type="http://schemas.openxmlformats.org/officeDocument/2006/relationships/image" Target="../media/image41.png"/><Relationship Id="rId10" Type="http://schemas.openxmlformats.org/officeDocument/2006/relationships/image" Target="../media/image52.png"/><Relationship Id="rId19" Type="http://schemas.openxmlformats.org/officeDocument/2006/relationships/image" Target="../media/image10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19" Type="http://schemas.openxmlformats.org/officeDocument/2006/relationships/image" Target="../media/image1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image" Target="../media/image53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54.png"/><Relationship Id="rId5" Type="http://schemas.openxmlformats.org/officeDocument/2006/relationships/image" Target="../media/image64.png"/><Relationship Id="rId15" Type="http://schemas.openxmlformats.org/officeDocument/2006/relationships/image" Target="../media/image58.png"/><Relationship Id="rId10" Type="http://schemas.openxmlformats.org/officeDocument/2006/relationships/image" Target="../media/image69.png"/><Relationship Id="rId19" Type="http://schemas.openxmlformats.org/officeDocument/2006/relationships/image" Target="../media/image10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70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71.png"/><Relationship Id="rId5" Type="http://schemas.openxmlformats.org/officeDocument/2006/relationships/image" Target="../media/image82.png"/><Relationship Id="rId15" Type="http://schemas.openxmlformats.org/officeDocument/2006/relationships/image" Target="../media/image75.png"/><Relationship Id="rId10" Type="http://schemas.openxmlformats.org/officeDocument/2006/relationships/image" Target="../media/image87.png"/><Relationship Id="rId19" Type="http://schemas.openxmlformats.org/officeDocument/2006/relationships/image" Target="../media/image79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4  2  3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625088" y="1719073"/>
            <a:ext cx="477059" cy="1150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625088" y="3412651"/>
            <a:ext cx="115320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25088" y="3998638"/>
            <a:ext cx="477059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036433" y="1719073"/>
            <a:ext cx="509256" cy="11204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15243" y="4011516"/>
            <a:ext cx="530445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77656" y="3425529"/>
            <a:ext cx="12680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5389" y="1358467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5389" y="4011517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545689" y="186492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45689" y="5505464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02147" y="547101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957034" y="547101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957034" y="5106224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102147" y="5106225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78291" y="2826663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77588" y="2839541"/>
            <a:ext cx="20000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943" y="594479"/>
            <a:ext cx="298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err="1" smtClean="0"/>
              <a:t>Bidmas</a:t>
            </a:r>
            <a:r>
              <a:rPr lang="en-GB" sz="3200" b="1" i="1" dirty="0" smtClean="0"/>
              <a:t> Spider 1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Using “order of operations” rules, add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+,−,</m:t>
                    </m:r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×,÷,( )</m:t>
                    </m:r>
                  </m:oMath>
                </a14:m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to make the totals true on each leg.</a:t>
                </a:r>
              </a:p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Do not change the order of the numbers!</a:t>
                </a:r>
                <a:endParaRPr lang="en-GB" sz="3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blipFill rotWithShape="0">
                <a:blip r:embed="rId11"/>
                <a:stretch>
                  <a:fillRect l="-4490" t="-1752" r="-4490" b="-3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9295866" y="4121754"/>
            <a:ext cx="289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Is there more than one answer for any?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4  2  3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625088" y="1719073"/>
            <a:ext cx="477059" cy="1150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625088" y="3412651"/>
            <a:ext cx="115320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25088" y="3998638"/>
            <a:ext cx="477059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036433" y="1719073"/>
            <a:ext cx="509256" cy="11204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15243" y="4011516"/>
            <a:ext cx="530445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77656" y="3425529"/>
            <a:ext cx="12680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5389" y="1358467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5389" y="4011517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545689" y="18649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(4+2)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186492"/>
                <a:ext cx="2079399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545689" y="5505464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(4+2)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5505464"/>
                <a:ext cx="2079399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102147" y="547101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×2+3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147" y="547101"/>
                <a:ext cx="2079399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957034" y="547101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÷2−3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34" y="547101"/>
                <a:ext cx="2079399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957034" y="5106224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×(2+3)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34" y="5106224"/>
                <a:ext cx="2079399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102147" y="5106225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4+2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147" y="5106225"/>
                <a:ext cx="2079399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778291" y="2826663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÷2+3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291" y="2826663"/>
                <a:ext cx="2079399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3277588" y="2839541"/>
                <a:ext cx="20000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(4−2)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588" y="2839541"/>
                <a:ext cx="2000068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943" y="594479"/>
            <a:ext cx="2984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err="1" smtClean="0"/>
              <a:t>Bidmas</a:t>
            </a:r>
            <a:r>
              <a:rPr lang="en-GB" sz="3200" b="1" i="1" dirty="0" smtClean="0"/>
              <a:t> Spider 1 - Answers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Using “order of operations” rules, add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+,−,</m:t>
                    </m:r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×,÷,( )</m:t>
                    </m:r>
                  </m:oMath>
                </a14:m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to make the totals true on each leg.</a:t>
                </a:r>
              </a:p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Do not change the order of the numbers!</a:t>
                </a:r>
                <a:endParaRPr lang="en-GB" sz="3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blipFill rotWithShape="0">
                <a:blip r:embed="rId19"/>
                <a:stretch>
                  <a:fillRect l="-4490" t="-1752" r="-4490" b="-3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9295866" y="4121754"/>
            <a:ext cx="289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Is there more than one answer for any?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1816153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8   4   3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625088" y="1719073"/>
            <a:ext cx="477059" cy="1150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625088" y="3412651"/>
            <a:ext cx="115320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25088" y="3998638"/>
            <a:ext cx="477059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036433" y="1719073"/>
            <a:ext cx="509256" cy="11204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15243" y="4011516"/>
            <a:ext cx="530445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77656" y="3425529"/>
            <a:ext cx="12680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5389" y="1358467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5389" y="4011517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545689" y="186492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45689" y="5505464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02147" y="547101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957034" y="547101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957034" y="5106224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102147" y="5106225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78291" y="2826663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77588" y="2839541"/>
            <a:ext cx="20000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943" y="594479"/>
            <a:ext cx="298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err="1" smtClean="0"/>
              <a:t>Bidmas</a:t>
            </a:r>
            <a:r>
              <a:rPr lang="en-GB" sz="3200" b="1" i="1" dirty="0" smtClean="0"/>
              <a:t> Spider 2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Using “order of operations” rules, add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+,−,</m:t>
                    </m:r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×,÷,( )</m:t>
                    </m:r>
                  </m:oMath>
                </a14:m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to make the totals true on each leg.</a:t>
                </a:r>
              </a:p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Do not change the order of the numbers!</a:t>
                </a:r>
                <a:endParaRPr lang="en-GB" sz="3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blipFill rotWithShape="0">
                <a:blip r:embed="rId19"/>
                <a:stretch>
                  <a:fillRect l="-4490" t="-1752" r="-4490" b="-3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9295866" y="4121754"/>
            <a:ext cx="289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Is there more than one answer for any?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230649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8   4   3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625088" y="1719073"/>
            <a:ext cx="477059" cy="1150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625088" y="3412651"/>
            <a:ext cx="115320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25088" y="3998638"/>
            <a:ext cx="477059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036433" y="1719073"/>
            <a:ext cx="509256" cy="11204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15243" y="4011516"/>
            <a:ext cx="530445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77656" y="3425529"/>
            <a:ext cx="12680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5389" y="1358467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5389" y="4011517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545689" y="18649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8+4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186492"/>
                <a:ext cx="2079399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545689" y="5505464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8−4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5505464"/>
                <a:ext cx="2079399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102147" y="547101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(8−4)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147" y="547101"/>
                <a:ext cx="2079399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957034" y="547101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(8+4)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34" y="547101"/>
                <a:ext cx="2079399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957034" y="5106224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×(4+3)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34" y="5106224"/>
                <a:ext cx="2079399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102147" y="5106225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÷(4−3)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147" y="5106225"/>
                <a:ext cx="2079399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778291" y="2826663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÷4+3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291" y="2826663"/>
                <a:ext cx="2079399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77588" y="2839541"/>
                <a:ext cx="20000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×4×3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588" y="2839541"/>
                <a:ext cx="2000068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943" y="594479"/>
            <a:ext cx="2984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err="1" smtClean="0"/>
              <a:t>Bidmas</a:t>
            </a:r>
            <a:r>
              <a:rPr lang="en-GB" sz="3200" b="1" i="1" dirty="0" smtClean="0"/>
              <a:t> Spider 2 - Answers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Using “order of operations” rules, add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+,−,</m:t>
                    </m:r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×,÷,( )</m:t>
                    </m:r>
                  </m:oMath>
                </a14:m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to make the totals true on each leg.</a:t>
                </a:r>
              </a:p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Do not change the order of the numbers!</a:t>
                </a:r>
                <a:endParaRPr lang="en-GB" sz="3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blipFill rotWithShape="0">
                <a:blip r:embed="rId19"/>
                <a:stretch>
                  <a:fillRect l="-4490" t="-1752" r="-4490" b="-3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9295866" y="4121754"/>
            <a:ext cx="289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Is there more than one answer for any?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25220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10   5   6   3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625088" y="1719073"/>
            <a:ext cx="477059" cy="1150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625088" y="3412651"/>
            <a:ext cx="115320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25088" y="3998638"/>
            <a:ext cx="477059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036433" y="1719073"/>
            <a:ext cx="509256" cy="11204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15243" y="4011516"/>
            <a:ext cx="530445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77656" y="3425529"/>
            <a:ext cx="12680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5389" y="1358467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5389" y="4011517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545689" y="186492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45689" y="5505464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02147" y="547101"/>
            <a:ext cx="221503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823856" y="547101"/>
            <a:ext cx="221257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957034" y="5106224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102147" y="5106225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78291" y="2826663"/>
            <a:ext cx="223953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77588" y="2839541"/>
            <a:ext cx="20000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330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943" y="594479"/>
            <a:ext cx="298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err="1" smtClean="0"/>
              <a:t>Bidmas</a:t>
            </a:r>
            <a:r>
              <a:rPr lang="en-GB" sz="3200" b="1" i="1" dirty="0" smtClean="0"/>
              <a:t> Spider 3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Using “order of operations” rules, add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+,−,</m:t>
                    </m:r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×,÷,( )</m:t>
                    </m:r>
                  </m:oMath>
                </a14:m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to make the totals true on each leg.</a:t>
                </a:r>
              </a:p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Do not change the order of the numbers!</a:t>
                </a:r>
                <a:endParaRPr lang="en-GB" sz="3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blipFill rotWithShape="0">
                <a:blip r:embed="rId19"/>
                <a:stretch>
                  <a:fillRect l="-4490" t="-1752" r="-4490" b="-3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9295866" y="4121754"/>
            <a:ext cx="289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Is there more than one answer for any?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243770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10   5   6   3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625088" y="1719073"/>
            <a:ext cx="477059" cy="1150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625088" y="3412651"/>
            <a:ext cx="115320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25088" y="3998638"/>
            <a:ext cx="477059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036433" y="1719073"/>
            <a:ext cx="509256" cy="11204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15243" y="4011516"/>
            <a:ext cx="530445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77656" y="3425529"/>
            <a:ext cx="12680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5389" y="1358467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5389" y="4011517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545689" y="18649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186492"/>
                <a:ext cx="2079399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545689" y="5505464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10+5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5505464"/>
                <a:ext cx="2079399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102147" y="547101"/>
                <a:ext cx="22150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(10−5)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×(6−3)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147" y="547101"/>
                <a:ext cx="2215037" cy="1171975"/>
              </a:xfrm>
              <a:prstGeom prst="rect">
                <a:avLst/>
              </a:prstGeom>
              <a:blipFill rotWithShape="0">
                <a:blip r:embed="rId5"/>
                <a:stretch>
                  <a:fillRect l="-217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823856" y="547101"/>
                <a:ext cx="221257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×(6+3)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856" y="547101"/>
                <a:ext cx="221257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957034" y="5106224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×5−(6+3)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34" y="5106224"/>
                <a:ext cx="2079399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102147" y="5106225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÷5+6÷3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147" y="5106225"/>
                <a:ext cx="2079399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778291" y="2826663"/>
                <a:ext cx="22395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5)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×(6−3)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291" y="2826663"/>
                <a:ext cx="2239538" cy="1171975"/>
              </a:xfrm>
              <a:prstGeom prst="rect">
                <a:avLst/>
              </a:prstGeom>
              <a:blipFill rotWithShape="0">
                <a:blip r:embed="rId9"/>
                <a:stretch>
                  <a:fillRect l="-161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77588" y="2839541"/>
                <a:ext cx="20000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×(5+6)×3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588" y="2839541"/>
                <a:ext cx="2000068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30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330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943" y="594479"/>
            <a:ext cx="2984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err="1" smtClean="0"/>
              <a:t>Bidmas</a:t>
            </a:r>
            <a:r>
              <a:rPr lang="en-GB" sz="3200" b="1" i="1" dirty="0" smtClean="0"/>
              <a:t> Spider 3 - Answers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Using “order of operations” rules, add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+,−,</m:t>
                    </m:r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×,÷,( )</m:t>
                    </m:r>
                  </m:oMath>
                </a14:m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to make the totals true on each leg.</a:t>
                </a:r>
              </a:p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Do not change the order of the numbers!</a:t>
                </a:r>
                <a:endParaRPr lang="en-GB" sz="3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blipFill rotWithShape="0">
                <a:blip r:embed="rId19"/>
                <a:stretch>
                  <a:fillRect l="-4490" t="-1752" r="-4490" b="-3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9295866" y="4121754"/>
            <a:ext cx="289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Is there more than one answer for any?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433992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15   5   8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625088" y="1719073"/>
            <a:ext cx="477059" cy="1150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625088" y="3412651"/>
            <a:ext cx="115320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25088" y="3998638"/>
            <a:ext cx="477059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036433" y="1719073"/>
            <a:ext cx="509256" cy="11204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15243" y="4011516"/>
            <a:ext cx="530445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77656" y="3425529"/>
            <a:ext cx="12680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5389" y="1358467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5389" y="4011517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545689" y="186492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45689" y="5505464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02147" y="547101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957034" y="547101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957034" y="5106224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102147" y="5106225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78291" y="2826663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53839" y="2839541"/>
            <a:ext cx="202381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8506339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339" y="1846794"/>
                <a:ext cx="67077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8506338" y="4113476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338" y="4113476"/>
                <a:ext cx="67077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59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943" y="594479"/>
            <a:ext cx="298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err="1" smtClean="0"/>
              <a:t>Bidmas</a:t>
            </a:r>
            <a:r>
              <a:rPr lang="en-GB" sz="3200" b="1" i="1" dirty="0" smtClean="0"/>
              <a:t> Spider 4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Using “order of operations” rules, add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+,−,</m:t>
                    </m:r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×,÷,( )</m:t>
                    </m:r>
                  </m:oMath>
                </a14:m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to make the totals true on each leg.</a:t>
                </a:r>
              </a:p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Do not change the order of the numbers!</a:t>
                </a:r>
                <a:endParaRPr lang="en-GB" sz="3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blipFill rotWithShape="0">
                <a:blip r:embed="rId19"/>
                <a:stretch>
                  <a:fillRect l="-4490" t="-1752" r="-4490" b="-3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9295866" y="4121754"/>
            <a:ext cx="289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Is there more than one answer for any?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2741618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15   5   8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625088" y="1719073"/>
            <a:ext cx="477059" cy="1150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625088" y="3412651"/>
            <a:ext cx="115320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25088" y="3998638"/>
            <a:ext cx="477059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036433" y="1719073"/>
            <a:ext cx="509256" cy="11204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15243" y="4011516"/>
            <a:ext cx="530445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77656" y="3425529"/>
            <a:ext cx="12680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5389" y="1358467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5389" y="4011517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6545689" y="18649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15+5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186492"/>
                <a:ext cx="2079399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6545689" y="5505464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15+5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×8+4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5505464"/>
                <a:ext cx="2079399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9102147" y="547101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÷5+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147" y="547101"/>
                <a:ext cx="2079399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3957034" y="547101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(15+5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×8)×4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34" y="547101"/>
                <a:ext cx="2079399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3957034" y="5106224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15+(5+8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÷4)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34" y="5106224"/>
                <a:ext cx="2079399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9102147" y="5106225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÷5+(8−4)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147" y="5106225"/>
                <a:ext cx="2079399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778291" y="2826663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(15+5)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×(8+4)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291" y="2826663"/>
                <a:ext cx="2079399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3253839" y="2839541"/>
                <a:ext cx="202381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×(5−8÷4)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839" y="2839541"/>
                <a:ext cx="2023817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29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8506339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339" y="184679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8506338" y="4113476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338" y="4113476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59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943" y="594479"/>
            <a:ext cx="2984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err="1" smtClean="0"/>
              <a:t>Bidmas</a:t>
            </a:r>
            <a:r>
              <a:rPr lang="en-GB" sz="3200" b="1" i="1" dirty="0" smtClean="0"/>
              <a:t> Spider </a:t>
            </a:r>
            <a:r>
              <a:rPr lang="en-GB" sz="3200" b="1" i="1" dirty="0" smtClean="0"/>
              <a:t>4 - Answers</a:t>
            </a:r>
            <a:endParaRPr lang="en-GB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Using “order of operations” rules, add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+,−,</m:t>
                    </m:r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×,÷,( )</m:t>
                    </m:r>
                  </m:oMath>
                </a14:m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to make the totals true on each leg.</a:t>
                </a:r>
              </a:p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Do not change the order of the numbers!</a:t>
                </a:r>
                <a:endParaRPr lang="en-GB" sz="3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" y="2065899"/>
                <a:ext cx="2984017" cy="4524315"/>
              </a:xfrm>
              <a:prstGeom prst="rect">
                <a:avLst/>
              </a:prstGeom>
              <a:blipFill rotWithShape="0">
                <a:blip r:embed="rId19"/>
                <a:stretch>
                  <a:fillRect l="-4490" t="-1752" r="-4490" b="-3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9295866" y="4121754"/>
            <a:ext cx="289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Is there more than one answer for any?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25022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  8   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625088" y="1719073"/>
            <a:ext cx="477059" cy="1150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625088" y="3412651"/>
            <a:ext cx="115320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25088" y="3998638"/>
            <a:ext cx="477059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036433" y="1719073"/>
            <a:ext cx="509256" cy="11204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15243" y="4011516"/>
            <a:ext cx="530445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77656" y="3425529"/>
            <a:ext cx="12680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5389" y="1358467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5389" y="4011517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545689" y="186492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45689" y="5505464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02147" y="547101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957034" y="547101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957034" y="5106224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102147" y="5106225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778291" y="2826663"/>
            <a:ext cx="20793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77588" y="2839541"/>
            <a:ext cx="200006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943" y="48217"/>
            <a:ext cx="2984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err="1" smtClean="0"/>
              <a:t>Bidmas</a:t>
            </a:r>
            <a:r>
              <a:rPr lang="en-GB" sz="3200" b="1" i="1" dirty="0" smtClean="0"/>
              <a:t> </a:t>
            </a:r>
            <a:r>
              <a:rPr lang="en-GB" sz="3200" b="1" i="1" dirty="0" smtClean="0"/>
              <a:t>Spider Challenge</a:t>
            </a:r>
            <a:endParaRPr lang="en-GB" sz="3200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/>
              <p:cNvSpPr txBox="1"/>
              <p:nvPr/>
            </p:nvSpPr>
            <p:spPr>
              <a:xfrm>
                <a:off x="38943" y="1460253"/>
                <a:ext cx="3129715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Using “order of operations” rules, add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+,−,</m:t>
                    </m:r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×,÷,</m:t>
                    </m:r>
                    <m:d>
                      <m:dPr>
                        <m:ctrlPr>
                          <a:rPr lang="en-GB" sz="32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and powers/roots </a:t>
                </a:r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to make the totals true on each leg.</a:t>
                </a:r>
              </a:p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Do not change the order of the numbers!</a:t>
                </a:r>
                <a:endParaRPr lang="en-GB" sz="3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" y="1460253"/>
                <a:ext cx="3129715" cy="5016758"/>
              </a:xfrm>
              <a:prstGeom prst="rect">
                <a:avLst/>
              </a:prstGeom>
              <a:blipFill rotWithShape="0">
                <a:blip r:embed="rId11"/>
                <a:stretch>
                  <a:fillRect l="-4669" t="-1580" r="-7393" b="-3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9295866" y="4121754"/>
            <a:ext cx="289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Is there more than one answer for any?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1278261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  8   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2839542"/>
                <a:ext cx="207939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8625088" y="1719073"/>
            <a:ext cx="477059" cy="11501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8625088" y="3412651"/>
            <a:ext cx="115320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25088" y="3998638"/>
            <a:ext cx="477059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6036433" y="1719073"/>
            <a:ext cx="509256" cy="11204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15243" y="4011516"/>
            <a:ext cx="530445" cy="11075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5277656" y="3425529"/>
            <a:ext cx="12680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7585389" y="1358467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7585389" y="4011517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6545689" y="186492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186492"/>
                <a:ext cx="2079399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6545689" y="5505464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89" y="5505464"/>
                <a:ext cx="2079399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9102147" y="547101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8−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147" y="547101"/>
                <a:ext cx="2079399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3957034" y="547101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rad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34" y="547101"/>
                <a:ext cx="2079399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3957034" y="5106224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4+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034" y="5106224"/>
                <a:ext cx="2079399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9102147" y="5106225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ra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147" y="5106225"/>
                <a:ext cx="2079399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778291" y="2826663"/>
                <a:ext cx="20793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4+8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291" y="2826663"/>
                <a:ext cx="2079399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3277588" y="2839541"/>
                <a:ext cx="200006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4+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(8−2)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588" y="2839541"/>
                <a:ext cx="2000068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7" y="1627855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184679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425" y="2980135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089" y="4122441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026" y="4358175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2" y="1846794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190" y="2980134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841" y="4122440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943" y="48221"/>
            <a:ext cx="29840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err="1" smtClean="0"/>
              <a:t>Bidmas</a:t>
            </a:r>
            <a:r>
              <a:rPr lang="en-GB" sz="3200" b="1" i="1" dirty="0" smtClean="0"/>
              <a:t> </a:t>
            </a:r>
            <a:r>
              <a:rPr lang="en-GB" sz="3200" b="1" i="1" dirty="0" smtClean="0"/>
              <a:t>Spider Challenge - Answers</a:t>
            </a:r>
            <a:endParaRPr lang="en-GB" sz="3200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/>
              <p:cNvSpPr txBox="1"/>
              <p:nvPr/>
            </p:nvSpPr>
            <p:spPr>
              <a:xfrm>
                <a:off x="38943" y="1460253"/>
                <a:ext cx="3129715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Using “order of operations” rules, add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+,−,</m:t>
                    </m:r>
                    <m:r>
                      <a:rPr lang="en-GB" sz="32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×,÷,</m:t>
                    </m:r>
                    <m:d>
                      <m:dPr>
                        <m:ctrlPr>
                          <a:rPr lang="en-GB" sz="32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and powers/roots </a:t>
                </a:r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to make the totals true on each leg.</a:t>
                </a:r>
              </a:p>
              <a:p>
                <a:pPr algn="ctr"/>
                <a:r>
                  <a:rPr lang="en-GB" sz="3200" i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Do not change the order of the numbers!</a:t>
                </a:r>
                <a:endParaRPr lang="en-GB" sz="32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" y="1460253"/>
                <a:ext cx="3129715" cy="5016758"/>
              </a:xfrm>
              <a:prstGeom prst="rect">
                <a:avLst/>
              </a:prstGeom>
              <a:blipFill rotWithShape="0">
                <a:blip r:embed="rId19"/>
                <a:stretch>
                  <a:fillRect l="-4669" t="-1580" r="-7393" b="-3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9295866" y="4121754"/>
            <a:ext cx="289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Is there more than one answer for any?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428623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649</Words>
  <Application>Microsoft Office PowerPoint</Application>
  <PresentationFormat>Widescreen</PresentationFormat>
  <Paragraphs>170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22</cp:revision>
  <cp:lastPrinted>2016-10-05T10:42:13Z</cp:lastPrinted>
  <dcterms:created xsi:type="dcterms:W3CDTF">2016-09-18T17:13:39Z</dcterms:created>
  <dcterms:modified xsi:type="dcterms:W3CDTF">2016-10-05T16:48:58Z</dcterms:modified>
</cp:coreProperties>
</file>