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1" r:id="rId5"/>
    <p:sldId id="260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2.png"/><Relationship Id="rId5" Type="http://schemas.openxmlformats.org/officeDocument/2006/relationships/image" Target="../media/image2.png"/><Relationship Id="rId15" Type="http://schemas.openxmlformats.org/officeDocument/2006/relationships/image" Target="../media/image14.png"/><Relationship Id="rId10" Type="http://schemas.openxmlformats.org/officeDocument/2006/relationships/image" Target="../media/image11.png"/><Relationship Id="rId4" Type="http://schemas.openxmlformats.org/officeDocument/2006/relationships/image" Target="../media/image9.png"/><Relationship Id="rId9" Type="http://schemas.openxmlformats.org/officeDocument/2006/relationships/image" Target="../media/image10.png"/><Relationship Id="rId1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2.png"/><Relationship Id="rId3" Type="http://schemas.openxmlformats.org/officeDocument/2006/relationships/image" Target="../media/image24.png"/><Relationship Id="rId7" Type="http://schemas.openxmlformats.org/officeDocument/2006/relationships/image" Target="../media/image18.png"/><Relationship Id="rId12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0.png"/><Relationship Id="rId5" Type="http://schemas.openxmlformats.org/officeDocument/2006/relationships/image" Target="../media/image16.png"/><Relationship Id="rId1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25.png"/><Relationship Id="rId9" Type="http://schemas.openxmlformats.org/officeDocument/2006/relationships/image" Target="../media/image26.png"/><Relationship Id="rId1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0.png"/><Relationship Id="rId7" Type="http://schemas.openxmlformats.org/officeDocument/2006/relationships/image" Target="../media/image2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5.png"/><Relationship Id="rId4" Type="http://schemas.openxmlformats.org/officeDocument/2006/relationships/image" Target="../media/image31.png"/><Relationship Id="rId9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21.png"/><Relationship Id="rId3" Type="http://schemas.openxmlformats.org/officeDocument/2006/relationships/image" Target="../media/image36.png"/><Relationship Id="rId7" Type="http://schemas.openxmlformats.org/officeDocument/2006/relationships/image" Target="../media/image32.png"/><Relationship Id="rId12" Type="http://schemas.openxmlformats.org/officeDocument/2006/relationships/image" Target="../media/image40.png"/><Relationship Id="rId17" Type="http://schemas.openxmlformats.org/officeDocument/2006/relationships/image" Target="../media/image42.png"/><Relationship Id="rId2" Type="http://schemas.openxmlformats.org/officeDocument/2006/relationships/image" Target="../media/image29.png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20.png"/><Relationship Id="rId5" Type="http://schemas.openxmlformats.org/officeDocument/2006/relationships/image" Target="../media/image30.png"/><Relationship Id="rId15" Type="http://schemas.openxmlformats.org/officeDocument/2006/relationships/image" Target="../media/image41.png"/><Relationship Id="rId10" Type="http://schemas.openxmlformats.org/officeDocument/2006/relationships/image" Target="../media/image39.png"/><Relationship Id="rId4" Type="http://schemas.openxmlformats.org/officeDocument/2006/relationships/image" Target="../media/image37.png"/><Relationship Id="rId9" Type="http://schemas.openxmlformats.org/officeDocument/2006/relationships/image" Target="../media/image38.png"/><Relationship Id="rId1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4.png"/><Relationship Id="rId7" Type="http://schemas.openxmlformats.org/officeDocument/2006/relationships/image" Target="../media/image2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7.png"/><Relationship Id="rId4" Type="http://schemas.openxmlformats.org/officeDocument/2006/relationships/image" Target="../media/image45.png"/><Relationship Id="rId9" Type="http://schemas.openxmlformats.org/officeDocument/2006/relationships/image" Target="../media/image4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48.png"/><Relationship Id="rId3" Type="http://schemas.openxmlformats.org/officeDocument/2006/relationships/image" Target="../media/image50.png"/><Relationship Id="rId7" Type="http://schemas.openxmlformats.org/officeDocument/2006/relationships/image" Target="../media/image46.png"/><Relationship Id="rId12" Type="http://schemas.openxmlformats.org/officeDocument/2006/relationships/image" Target="../media/image54.png"/><Relationship Id="rId17" Type="http://schemas.openxmlformats.org/officeDocument/2006/relationships/image" Target="../media/image56.png"/><Relationship Id="rId2" Type="http://schemas.openxmlformats.org/officeDocument/2006/relationships/image" Target="../media/image43.png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20.png"/><Relationship Id="rId5" Type="http://schemas.openxmlformats.org/officeDocument/2006/relationships/image" Target="../media/image44.png"/><Relationship Id="rId15" Type="http://schemas.openxmlformats.org/officeDocument/2006/relationships/image" Target="../media/image49.png"/><Relationship Id="rId10" Type="http://schemas.openxmlformats.org/officeDocument/2006/relationships/image" Target="../media/image53.png"/><Relationship Id="rId4" Type="http://schemas.openxmlformats.org/officeDocument/2006/relationships/image" Target="../media/image51.png"/><Relationship Id="rId9" Type="http://schemas.openxmlformats.org/officeDocument/2006/relationships/image" Target="../media/image52.png"/><Relationship Id="rId1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09277" y="2859111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158.336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277" y="2859111"/>
                <a:ext cx="1649668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958944" y="1738645"/>
            <a:ext cx="1049291" cy="1107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58945" y="3432220"/>
            <a:ext cx="163043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68650" y="4018207"/>
            <a:ext cx="1039585" cy="116696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15194" y="1738645"/>
            <a:ext cx="1094086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237495" y="4031086"/>
            <a:ext cx="1058905" cy="11540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46232" y="3445098"/>
            <a:ext cx="166304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134111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134111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309277" y="206061"/>
            <a:ext cx="164966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309277" y="5525033"/>
            <a:ext cx="164966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008235" y="566670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160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235" y="566670"/>
                <a:ext cx="1649668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578122" y="566670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158.3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8122" y="566670"/>
                <a:ext cx="1649668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578122" y="5185168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200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8122" y="5185168"/>
                <a:ext cx="1649668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008235" y="5185169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158.3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235" y="5185169"/>
                <a:ext cx="1649668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8589379" y="2846232"/>
            <a:ext cx="164966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996564" y="2859110"/>
            <a:ext cx="164966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627112" y="1647424"/>
            <a:ext cx="101082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ysClr val="windowText" lastClr="000000"/>
                </a:solidFill>
              </a:rPr>
              <a:t>Nearest 100</a:t>
            </a:r>
            <a:endParaRPr lang="en-GB" sz="2000" dirty="0">
              <a:solidFill>
                <a:sysClr val="windowText" lastClr="00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879424" y="1866363"/>
            <a:ext cx="101082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269635" y="2999704"/>
            <a:ext cx="101082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ysClr val="windowText" lastClr="000000"/>
                </a:solidFill>
              </a:rPr>
              <a:t>Nearest unit</a:t>
            </a:r>
            <a:endParaRPr lang="en-GB" sz="2000" dirty="0">
              <a:solidFill>
                <a:sysClr val="windowText" lastClr="0000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7033799" y="4201385"/>
            <a:ext cx="101082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27111" y="4377744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𝑑𝑝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111" y="4377744"/>
                <a:ext cx="1010828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4333177" y="1866363"/>
            <a:ext cx="101082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974650" y="2999703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𝑠𝑓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4650" y="2999703"/>
                <a:ext cx="1010828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4250051" y="4201384"/>
            <a:ext cx="101082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7" y="206061"/>
            <a:ext cx="25757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Rounding Spider </a:t>
            </a:r>
            <a:r>
              <a:rPr lang="en-GB" sz="3200" b="1" i="1" dirty="0"/>
              <a:t>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657903" y="4201384"/>
            <a:ext cx="23771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No “small squares” can be repeated but answers can appear more than once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48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09277" y="2859111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158.336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277" y="2859111"/>
                <a:ext cx="1649668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958944" y="1738645"/>
            <a:ext cx="1049291" cy="1107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58945" y="3432220"/>
            <a:ext cx="163043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68650" y="4018207"/>
            <a:ext cx="1039585" cy="116696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15194" y="1738645"/>
            <a:ext cx="1094086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237495" y="4031086"/>
            <a:ext cx="1058905" cy="11540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46232" y="3445098"/>
            <a:ext cx="166304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134111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134111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309277" y="206061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00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277" y="206061"/>
                <a:ext cx="1649668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309277" y="5525033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158.34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277" y="5525033"/>
                <a:ext cx="1649668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008235" y="566670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160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235" y="566670"/>
                <a:ext cx="1649668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578122" y="566670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158.3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8122" y="566670"/>
                <a:ext cx="1649668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578122" y="5185168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200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8122" y="5185168"/>
                <a:ext cx="1649668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008235" y="5185169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158.3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235" y="5185169"/>
                <a:ext cx="1649668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589379" y="2846232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158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9379" y="2846232"/>
                <a:ext cx="1649668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996564" y="2859110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160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564" y="2859110"/>
                <a:ext cx="1649668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5627112" y="1647424"/>
            <a:ext cx="101082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ysClr val="windowText" lastClr="000000"/>
                </a:solidFill>
              </a:rPr>
              <a:t>Nearest 100</a:t>
            </a:r>
            <a:endParaRPr lang="en-GB" sz="2000" dirty="0">
              <a:solidFill>
                <a:sysClr val="windowText" lastClr="00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879424" y="1866363"/>
            <a:ext cx="101082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rgbClr val="FF0000"/>
                </a:solidFill>
              </a:rPr>
              <a:t>Nearest 10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269635" y="2999704"/>
            <a:ext cx="101082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ysClr val="windowText" lastClr="000000"/>
                </a:solidFill>
              </a:rPr>
              <a:t>Nearest unit</a:t>
            </a:r>
            <a:endParaRPr lang="en-GB" sz="20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33799" y="4201385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𝑑𝑝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3799" y="4201385"/>
                <a:ext cx="1010828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27111" y="4377744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𝑑𝑝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111" y="4377744"/>
                <a:ext cx="1010828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333177" y="1866363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𝑠𝑓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3177" y="1866363"/>
                <a:ext cx="1010828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974650" y="2999703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𝑠𝑓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4650" y="2999703"/>
                <a:ext cx="1010828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250051" y="4201384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𝑠𝑓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0051" y="4201384"/>
                <a:ext cx="1010828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Rounding Spider 1 - Answer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9657903" y="4201384"/>
            <a:ext cx="23771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No “small squares” can be repeated but answers can appear more than once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42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309277" y="2859111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563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2.459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277" y="2859111"/>
                <a:ext cx="1649668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958944" y="1738645"/>
            <a:ext cx="1049291" cy="1107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58945" y="3432220"/>
            <a:ext cx="163043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68650" y="4018207"/>
            <a:ext cx="1039585" cy="116696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15194" y="1738645"/>
            <a:ext cx="1094086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237495" y="4031086"/>
            <a:ext cx="1058905" cy="11540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46232" y="3445098"/>
            <a:ext cx="166304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134111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134111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309277" y="206061"/>
            <a:ext cx="164966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309277" y="5525033"/>
            <a:ext cx="164966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008235" y="566670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6000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235" y="566670"/>
                <a:ext cx="1649668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578122" y="566670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5600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8122" y="566670"/>
                <a:ext cx="1649668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578122" y="5185168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5600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8122" y="5185168"/>
                <a:ext cx="1649668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008235" y="5185169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563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235" y="5185169"/>
                <a:ext cx="1649668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8589379" y="2846232"/>
            <a:ext cx="164966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996564" y="2859110"/>
            <a:ext cx="164966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27112" y="1647424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𝑑𝑝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112" y="1647424"/>
                <a:ext cx="1010828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6879424" y="1866363"/>
            <a:ext cx="101082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269635" y="2999704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𝑠𝑓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9635" y="2999704"/>
                <a:ext cx="1010828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7033799" y="4201385"/>
            <a:ext cx="101082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27111" y="4377744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𝑠𝑓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111" y="4377744"/>
                <a:ext cx="1010828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4333177" y="1866363"/>
            <a:ext cx="101082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i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974650" y="2999703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𝑑𝑝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4650" y="2999703"/>
                <a:ext cx="1010828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4250051" y="4201384"/>
            <a:ext cx="101082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7" y="206061"/>
            <a:ext cx="25757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Rounding Spider 2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9657903" y="4201384"/>
            <a:ext cx="23771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No “small squares” can be repeated but answers can appear more than once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547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309277" y="2859111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563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2.459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277" y="2859111"/>
                <a:ext cx="1649668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958944" y="1738645"/>
            <a:ext cx="1049291" cy="1107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58945" y="3432220"/>
            <a:ext cx="163043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68650" y="4018207"/>
            <a:ext cx="1039585" cy="116696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15194" y="1738645"/>
            <a:ext cx="1094086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237495" y="4031086"/>
            <a:ext cx="1058905" cy="11540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46232" y="3445098"/>
            <a:ext cx="166304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134111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134111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309277" y="206061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563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2.5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277" y="206061"/>
                <a:ext cx="1649668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309277" y="5525033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563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277" y="5525033"/>
                <a:ext cx="1649668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008235" y="566670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6000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235" y="566670"/>
                <a:ext cx="1649668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578122" y="566670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5600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8122" y="566670"/>
                <a:ext cx="1649668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578122" y="5185168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5600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8122" y="5185168"/>
                <a:ext cx="1649668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008235" y="5185169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563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235" y="5185169"/>
                <a:ext cx="1649668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589379" y="2846232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6000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9379" y="2846232"/>
                <a:ext cx="1649668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1996564" y="2859110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563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2.46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564" y="2859110"/>
                <a:ext cx="1649668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27112" y="1647424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𝑑𝑝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112" y="1647424"/>
                <a:ext cx="1010828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6879424" y="1866363"/>
            <a:ext cx="101082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rgbClr val="FF0000"/>
                </a:solidFill>
              </a:rPr>
              <a:t>Nearest 1000</a:t>
            </a:r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269635" y="2999704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𝑠𝑓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9635" y="2999704"/>
                <a:ext cx="1010828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7033799" y="4201385"/>
            <a:ext cx="101082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rgbClr val="FF0000"/>
                </a:solidFill>
              </a:rPr>
              <a:t>Nearest unit</a:t>
            </a:r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27111" y="4377744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𝑠𝑓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111" y="4377744"/>
                <a:ext cx="1010828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333177" y="1866363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𝑠𝑓</m:t>
                      </m:r>
                    </m:oMath>
                  </m:oMathPara>
                </a14:m>
                <a:endParaRPr lang="en-GB" sz="20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3177" y="1866363"/>
                <a:ext cx="1010828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974650" y="2999703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𝑑𝑝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4650" y="2999703"/>
                <a:ext cx="1010828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4250051" y="4201384"/>
            <a:ext cx="101082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rgbClr val="FF0000"/>
                </a:solidFill>
              </a:rPr>
              <a:t>Nearest 100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7" y="206061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Rounding Spider 2 - Answers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9657903" y="4201384"/>
            <a:ext cx="23771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No “small squares” can be repeated but answers can appear more than once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099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09277" y="2859111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0.076952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277" y="2859111"/>
                <a:ext cx="1649668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958944" y="1738645"/>
            <a:ext cx="1049291" cy="1107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58945" y="3432220"/>
            <a:ext cx="163043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68650" y="4018207"/>
            <a:ext cx="1039585" cy="116696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15194" y="1738645"/>
            <a:ext cx="1094086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237495" y="4031086"/>
            <a:ext cx="1058905" cy="11540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46232" y="3445098"/>
            <a:ext cx="166304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134111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134111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309277" y="206061"/>
            <a:ext cx="164966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309277" y="5525033"/>
            <a:ext cx="164966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008235" y="566670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0.08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235" y="566670"/>
                <a:ext cx="1649668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578122" y="566670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0.0770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8122" y="566670"/>
                <a:ext cx="1649668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578122" y="5185168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0.077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8122" y="5185168"/>
                <a:ext cx="1649668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008235" y="5185169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0.1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235" y="5185169"/>
                <a:ext cx="1649668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8589379" y="2846232"/>
            <a:ext cx="164966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996564" y="2859110"/>
            <a:ext cx="164966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27112" y="1647424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𝑑𝑝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112" y="1647424"/>
                <a:ext cx="1010828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6879424" y="1866363"/>
            <a:ext cx="101082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269635" y="2999704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𝑠𝑓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9635" y="2999704"/>
                <a:ext cx="1010828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7033799" y="4201385"/>
            <a:ext cx="101082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27111" y="4377744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𝑑𝑝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111" y="4377744"/>
                <a:ext cx="1010828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4333177" y="1866363"/>
            <a:ext cx="101082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974650" y="2999703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𝑑𝑝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4650" y="2999703"/>
                <a:ext cx="1010828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4250051" y="4201384"/>
            <a:ext cx="101082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7" y="206061"/>
            <a:ext cx="25757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Rounding Spider 3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9657903" y="4201384"/>
            <a:ext cx="23771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No “small squares” can be repeated but answers can appear more than once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062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09277" y="2859111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0.076952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277" y="2859111"/>
                <a:ext cx="1649668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958944" y="1738645"/>
            <a:ext cx="1049291" cy="1107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58945" y="3432220"/>
            <a:ext cx="163043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68650" y="4018207"/>
            <a:ext cx="1039585" cy="116696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15194" y="1738645"/>
            <a:ext cx="1094086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237495" y="4031086"/>
            <a:ext cx="1058905" cy="11540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46232" y="3445098"/>
            <a:ext cx="166304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134111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134111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309277" y="206061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0.1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277" y="206061"/>
                <a:ext cx="1649668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309277" y="5525033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0.0770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277" y="5525033"/>
                <a:ext cx="1649668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008235" y="566670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0.08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235" y="566670"/>
                <a:ext cx="1649668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578122" y="566670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0.0770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8122" y="566670"/>
                <a:ext cx="1649668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578122" y="5185168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0.077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8122" y="5185168"/>
                <a:ext cx="1649668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008235" y="5185169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0.1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235" y="5185169"/>
                <a:ext cx="1649668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589379" y="2846232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0.08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9379" y="2846232"/>
                <a:ext cx="1649668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996564" y="2859110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0.077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564" y="2859110"/>
                <a:ext cx="1649668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27112" y="1647424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𝑑𝑝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112" y="1647424"/>
                <a:ext cx="1010828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79424" y="1866363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𝑑𝑝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424" y="1866363"/>
                <a:ext cx="1010828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269635" y="2999704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𝑠𝑓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9635" y="2999704"/>
                <a:ext cx="1010828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7033799" y="4201385"/>
            <a:ext cx="101082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rgbClr val="FF0000"/>
                </a:solidFill>
              </a:rPr>
              <a:t>Nearest tenth</a:t>
            </a:r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27111" y="4377744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𝑑𝑝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111" y="4377744"/>
                <a:ext cx="1010828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333177" y="1866363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𝑠𝑓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3177" y="1866363"/>
                <a:ext cx="1010828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974650" y="2999703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𝑑𝑝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4650" y="2999703"/>
                <a:ext cx="1010828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250051" y="4201384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𝑠𝑓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0051" y="4201384"/>
                <a:ext cx="1010828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Rounding Spider 3 - Answers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9657903" y="4201384"/>
            <a:ext cx="23771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No “small squares” can be repeated but answers can appear more than once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070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09277" y="2859111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99.8245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277" y="2859111"/>
                <a:ext cx="1649668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958944" y="1738645"/>
            <a:ext cx="1049291" cy="1107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58945" y="3432220"/>
            <a:ext cx="163043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68650" y="4018207"/>
            <a:ext cx="1039585" cy="116696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15194" y="1738645"/>
            <a:ext cx="1094086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237495" y="4031086"/>
            <a:ext cx="1058905" cy="11540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46232" y="3445098"/>
            <a:ext cx="166304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134111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134111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309277" y="206061"/>
            <a:ext cx="164966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309277" y="5525033"/>
            <a:ext cx="164966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008235" y="566670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99.8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235" y="566670"/>
                <a:ext cx="1649668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578122" y="566670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100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8122" y="566670"/>
                <a:ext cx="1649668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578122" y="5185168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99.82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8122" y="5185168"/>
                <a:ext cx="1649668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008235" y="5185169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99.825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235" y="5185169"/>
                <a:ext cx="1649668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8589379" y="2846232"/>
            <a:ext cx="164966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996564" y="2859110"/>
            <a:ext cx="164966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27112" y="1647424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𝑑𝑝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112" y="1647424"/>
                <a:ext cx="1010828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6879424" y="1866363"/>
            <a:ext cx="101082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269635" y="2999704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𝑑𝑝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9635" y="2999704"/>
                <a:ext cx="1010828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7033799" y="4201385"/>
            <a:ext cx="101082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27111" y="4377744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𝑠𝑓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111" y="4377744"/>
                <a:ext cx="1010828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4333177" y="1866363"/>
            <a:ext cx="101082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974650" y="2999703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𝑠𝑓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4650" y="2999703"/>
                <a:ext cx="1010828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4250051" y="4201384"/>
            <a:ext cx="101082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7" y="206061"/>
            <a:ext cx="25757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Rounding Spider 4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9657903" y="4201384"/>
            <a:ext cx="23771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No “small squares” can be repeated but answers can appear more than once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670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09277" y="2859111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99.8245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277" y="2859111"/>
                <a:ext cx="1649668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958944" y="1738645"/>
            <a:ext cx="1049291" cy="1107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58945" y="3432220"/>
            <a:ext cx="163043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68650" y="4018207"/>
            <a:ext cx="1039585" cy="116696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15194" y="1738645"/>
            <a:ext cx="1094086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237495" y="4031086"/>
            <a:ext cx="1058905" cy="11540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46232" y="3445098"/>
            <a:ext cx="166304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134111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134111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309277" y="206061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99.8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277" y="206061"/>
                <a:ext cx="1649668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309277" y="5525033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100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277" y="5525033"/>
                <a:ext cx="1649668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008235" y="566670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99.8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235" y="566670"/>
                <a:ext cx="1649668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578122" y="566670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100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8122" y="566670"/>
                <a:ext cx="1649668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578122" y="5185168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99.82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8122" y="5185168"/>
                <a:ext cx="1649668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008235" y="5185169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99.825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235" y="5185169"/>
                <a:ext cx="1649668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589379" y="2846232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99.82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9379" y="2846232"/>
                <a:ext cx="1649668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996564" y="2859110"/>
                <a:ext cx="16496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100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564" y="2859110"/>
                <a:ext cx="1649668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27112" y="1647424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𝑑𝑝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112" y="1647424"/>
                <a:ext cx="1010828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79424" y="1866363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𝑠𝑓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424" y="1866363"/>
                <a:ext cx="1010828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269635" y="2999704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𝑑𝑝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9635" y="2999704"/>
                <a:ext cx="1010828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33799" y="4201385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𝑑𝑝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3799" y="4201385"/>
                <a:ext cx="1010828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27111" y="4377744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𝑠𝑓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111" y="4377744"/>
                <a:ext cx="1010828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4333177" y="1866363"/>
            <a:ext cx="101082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rgbClr val="FF0000"/>
                </a:solidFill>
              </a:rPr>
              <a:t>Nearest ten</a:t>
            </a:r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974650" y="2999703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𝑠𝑓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4650" y="2999703"/>
                <a:ext cx="1010828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250051" y="4201384"/>
                <a:ext cx="10108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𝑠𝑓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0051" y="4201384"/>
                <a:ext cx="1010828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Rounding Spider 4 - Answers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9657903" y="4201384"/>
            <a:ext cx="23771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No “small squares” can be repeated but answers can appear more than once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330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304</Words>
  <Application>Microsoft Office PowerPoint</Application>
  <PresentationFormat>Widescreen</PresentationFormat>
  <Paragraphs>120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14</cp:revision>
  <dcterms:created xsi:type="dcterms:W3CDTF">2016-09-18T17:13:39Z</dcterms:created>
  <dcterms:modified xsi:type="dcterms:W3CDTF">2016-10-05T10:37:20Z</dcterms:modified>
</cp:coreProperties>
</file>