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4" r:id="rId7"/>
    <p:sldId id="262" r:id="rId8"/>
    <p:sldId id="263" r:id="rId9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12" Type="http://schemas.openxmlformats.org/officeDocument/2006/relationships/image" Target="../media/image2.png"/><Relationship Id="rId17" Type="http://schemas.openxmlformats.org/officeDocument/2006/relationships/image" Target="../media/image210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17.png"/><Relationship Id="rId12" Type="http://schemas.openxmlformats.org/officeDocument/2006/relationships/image" Target="../media/image2.png"/><Relationship Id="rId17" Type="http://schemas.openxmlformats.org/officeDocument/2006/relationships/image" Target="../media/image21.png"/><Relationship Id="rId2" Type="http://schemas.openxmlformats.org/officeDocument/2006/relationships/image" Target="../media/image18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png"/><Relationship Id="rId15" Type="http://schemas.openxmlformats.org/officeDocument/2006/relationships/image" Target="../media/image19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16.png"/><Relationship Id="rId18" Type="http://schemas.openxmlformats.org/officeDocument/2006/relationships/image" Target="../media/image1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.png"/><Relationship Id="rId17" Type="http://schemas.openxmlformats.org/officeDocument/2006/relationships/image" Target="../media/image21.png"/><Relationship Id="rId2" Type="http://schemas.openxmlformats.org/officeDocument/2006/relationships/image" Target="../media/image18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0.png"/><Relationship Id="rId5" Type="http://schemas.openxmlformats.org/officeDocument/2006/relationships/image" Target="../media/image24.png"/><Relationship Id="rId15" Type="http://schemas.openxmlformats.org/officeDocument/2006/relationships/image" Target="../media/image19.png"/><Relationship Id="rId4" Type="http://schemas.openxmlformats.org/officeDocument/2006/relationships/image" Target="../media/image23.png"/><Relationship Id="rId9" Type="http://schemas.openxmlformats.org/officeDocument/2006/relationships/image" Target="../media/image11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7" Type="http://schemas.openxmlformats.org/officeDocument/2006/relationships/image" Target="../media/image320.png"/><Relationship Id="rId12" Type="http://schemas.openxmlformats.org/officeDocument/2006/relationships/image" Target="../media/image37.png"/><Relationship Id="rId25" Type="http://schemas.openxmlformats.org/officeDocument/2006/relationships/image" Target="../media/image51.png"/><Relationship Id="rId2" Type="http://schemas.openxmlformats.org/officeDocument/2006/relationships/image" Target="../media/image110.png"/><Relationship Id="rId16" Type="http://schemas.openxmlformats.org/officeDocument/2006/relationships/image" Target="../media/image29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15" Type="http://schemas.openxmlformats.org/officeDocument/2006/relationships/image" Target="../media/image41.png"/><Relationship Id="rId10" Type="http://schemas.openxmlformats.org/officeDocument/2006/relationships/image" Target="../media/image33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30.png"/><Relationship Id="rId21" Type="http://schemas.openxmlformats.org/officeDocument/2006/relationships/image" Target="../media/image44.png"/><Relationship Id="rId7" Type="http://schemas.openxmlformats.org/officeDocument/2006/relationships/image" Target="../media/image320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1.png"/><Relationship Id="rId2" Type="http://schemas.openxmlformats.org/officeDocument/2006/relationships/image" Target="../media/image110.png"/><Relationship Id="rId16" Type="http://schemas.openxmlformats.org/officeDocument/2006/relationships/image" Target="../media/image29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0.png"/><Relationship Id="rId10" Type="http://schemas.openxmlformats.org/officeDocument/2006/relationships/image" Target="../media/image33.png"/><Relationship Id="rId19" Type="http://schemas.openxmlformats.org/officeDocument/2006/relationships/image" Target="../media/image45.png"/><Relationship Id="rId4" Type="http://schemas.openxmlformats.org/officeDocument/2006/relationships/image" Target="../media/image300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3.png"/><Relationship Id="rId3" Type="http://schemas.openxmlformats.org/officeDocument/2006/relationships/image" Target="../media/image68.png"/><Relationship Id="rId21" Type="http://schemas.openxmlformats.org/officeDocument/2006/relationships/image" Target="../media/image74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72.png"/><Relationship Id="rId25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2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57.png"/><Relationship Id="rId24" Type="http://schemas.openxmlformats.org/officeDocument/2006/relationships/image" Target="../media/image66.png"/><Relationship Id="rId5" Type="http://schemas.openxmlformats.org/officeDocument/2006/relationships/image" Target="../media/image70.png"/><Relationship Id="rId15" Type="http://schemas.openxmlformats.org/officeDocument/2006/relationships/image" Target="../media/image61.png"/><Relationship Id="rId23" Type="http://schemas.openxmlformats.org/officeDocument/2006/relationships/image" Target="../media/image50.png"/><Relationship Id="rId10" Type="http://schemas.openxmlformats.org/officeDocument/2006/relationships/image" Target="../media/image56.png"/><Relationship Id="rId19" Type="http://schemas.openxmlformats.org/officeDocument/2006/relationships/image" Target="../media/image73.png"/><Relationship Id="rId4" Type="http://schemas.openxmlformats.org/officeDocument/2006/relationships/image" Target="../media/image69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5,3,4,6,?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11403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29245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126907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21991" y="1738645"/>
            <a:ext cx="17772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09112" y="4031086"/>
            <a:ext cx="1777288" cy="1107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936377" y="3445098"/>
            <a:ext cx="23359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5930725" y="1378036"/>
            <a:ext cx="242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5930725" y="4031086"/>
            <a:ext cx="242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09887" y="206061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09887" y="5525033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733769" y="56667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67436" y="56667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67436" y="5125793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733769" y="5125794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886434" y="2846232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94701" y="285911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0250" y="1769344"/>
            <a:ext cx="3702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1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560910" y="4810262"/>
            <a:ext cx="25757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88321" y="127409"/>
            <a:ext cx="2578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Place a number in each rectangle to make each “leg” true.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5,3,4,6,?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11403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29245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126907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21991" y="1738645"/>
            <a:ext cx="17772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09112" y="4031086"/>
            <a:ext cx="1777288" cy="1107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936377" y="3445098"/>
            <a:ext cx="23359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5930725" y="1378036"/>
            <a:ext cx="242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5930725" y="4031086"/>
            <a:ext cx="242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09887" y="206061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887" y="206061"/>
                <a:ext cx="184167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09887" y="5525033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887" y="5525033"/>
                <a:ext cx="184167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733769" y="566670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769" y="566670"/>
                <a:ext cx="184167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867436" y="566670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436" y="566670"/>
                <a:ext cx="184167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867436" y="5125793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436" y="5125793"/>
                <a:ext cx="184167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733769" y="5125794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769" y="5125794"/>
                <a:ext cx="184167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886434" y="2846232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434" y="2846232"/>
                <a:ext cx="184167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094701" y="2859110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701" y="2859110"/>
                <a:ext cx="184167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0250" y="1769344"/>
            <a:ext cx="3702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1 -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560910" y="4810262"/>
            <a:ext cx="25757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questions??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88321" y="127409"/>
            <a:ext cx="2578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Place a number in each rectangle to make each “leg” true.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val="16102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,3,7,6,?,?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25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11403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29245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126907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21991" y="1738645"/>
            <a:ext cx="17772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09112" y="4031086"/>
            <a:ext cx="1777288" cy="1107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936377" y="3445098"/>
            <a:ext cx="23359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5930725" y="1378036"/>
            <a:ext cx="242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5930725" y="4031086"/>
            <a:ext cx="242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09887" y="206061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09887" y="5525033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733769" y="56667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67436" y="56667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67436" y="5125793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733769" y="5125794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886434" y="2846232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94701" y="285911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𝐵𝑖𝑚𝑜𝑑𝑎𝑙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263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0250" y="1769344"/>
            <a:ext cx="3583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2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585294" y="4810262"/>
            <a:ext cx="25757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75445" y="127409"/>
            <a:ext cx="2591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Place numbers in each rectangle to make each “leg” true.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val="120123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,3,7,6,?,?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317" y="2859111"/>
                <a:ext cx="1321666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25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11403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29245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126907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21991" y="1738645"/>
            <a:ext cx="17772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09112" y="4031086"/>
            <a:ext cx="1777288" cy="1107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936377" y="3445098"/>
            <a:ext cx="23359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5930725" y="1378036"/>
            <a:ext cx="242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5930725" y="4031086"/>
            <a:ext cx="242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09887" y="206061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Two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000" b="0" dirty="0" smtClean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 and any number not listed</a:t>
                </a:r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887" y="206061"/>
                <a:ext cx="1841676" cy="1171975"/>
              </a:xfrm>
              <a:prstGeom prst="rect">
                <a:avLst/>
              </a:prstGeom>
              <a:blipFill rotWithShape="0">
                <a:blip r:embed="rId3"/>
                <a:stretch>
                  <a:fillRect t="-7614" b="-13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09887" y="5525033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887" y="5525033"/>
                <a:ext cx="184167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733769" y="566670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𝐵𝑜𝑡h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769" y="566670"/>
                <a:ext cx="184167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1867436" y="566670"/>
            <a:ext cx="184167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Two different numbers already listed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867436" y="5125793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Two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nos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.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that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add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to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436" y="5125793"/>
                <a:ext cx="184167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733769" y="5125794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0" dirty="0" smtClean="0">
                    <a:solidFill>
                      <a:srgbClr val="FF0000"/>
                    </a:solidFill>
                  </a:rPr>
                  <a:t>Two nos. that add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769" y="5125794"/>
                <a:ext cx="1841676" cy="1171975"/>
              </a:xfrm>
              <a:prstGeom prst="rect">
                <a:avLst/>
              </a:prstGeom>
              <a:blipFill rotWithShape="0">
                <a:blip r:embed="rId7"/>
                <a:stretch>
                  <a:fillRect t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886434" y="2846232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5,5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?&gt;5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434" y="2846232"/>
                <a:ext cx="1841676" cy="1171975"/>
              </a:xfrm>
              <a:prstGeom prst="rect">
                <a:avLst/>
              </a:prstGeom>
              <a:blipFill rotWithShape="0">
                <a:blip r:embed="rId8"/>
                <a:stretch>
                  <a:fillRect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094701" y="2859110"/>
                <a:ext cx="184167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2≤ ?≤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701" y="2859110"/>
                <a:ext cx="184167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50" y="1647424"/>
                <a:ext cx="112848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146" y="1866363"/>
                <a:ext cx="112848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275" y="2999704"/>
                <a:ext cx="1128480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936" y="4107291"/>
                <a:ext cx="1128480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49" y="4377744"/>
                <a:ext cx="1128480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𝐵𝑖𝑚𝑜𝑑𝑎𝑙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5" y="1866363"/>
                <a:ext cx="1128480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263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065" y="2999703"/>
                <a:ext cx="1128480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474" y="4260759"/>
                <a:ext cx="112848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0250" y="1769344"/>
            <a:ext cx="3583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2 -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585294" y="4810262"/>
            <a:ext cx="25757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75445" y="127409"/>
            <a:ext cx="2591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Place numbers in each rectangle to make each “leg” true.</a:t>
            </a:r>
            <a:endParaRPr lang="en-GB" sz="2800" b="1" i="1" dirty="0"/>
          </a:p>
        </p:txBody>
      </p:sp>
    </p:spTree>
    <p:extLst>
      <p:ext uri="{BB962C8B-B14F-4D97-AF65-F5344CB8AC3E}">
        <p14:creationId xmlns:p14="http://schemas.microsoft.com/office/powerpoint/2010/main" val="408011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8,3,2,3,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994576" y="1143196"/>
            <a:ext cx="921346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94576" y="3432220"/>
            <a:ext cx="304359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994576" y="4052706"/>
            <a:ext cx="923683" cy="1662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34026" y="1140070"/>
            <a:ext cx="98524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24492" y="4052706"/>
            <a:ext cx="994783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85573" y="3445098"/>
            <a:ext cx="293370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56926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56926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19275" y="206061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9275" y="5525033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038173" y="2846232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10272" y="2859110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79428" y="434388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4343885"/>
                <a:ext cx="114908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2735" y="435399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5" y="4353994"/>
                <a:ext cx="114908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𝐵𝑖𝑚𝑜𝑑𝑎𝑙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54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48175" y="434388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5" y="4343884"/>
                <a:ext cx="114908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3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067342" y="5715690"/>
            <a:ext cx="30903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376380" y="5135453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065005" y="1140071"/>
            <a:ext cx="31137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376380" y="554083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24410" y="5709566"/>
            <a:ext cx="25099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49109" y="5123578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28413" y="1140070"/>
            <a:ext cx="256530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853112" y="562717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 smtClean="0"/>
                  <a:t>Find values for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400" b="1" i="1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2400" b="1" i="1" dirty="0" smtClean="0"/>
                  <a:t> to make each “leg” true.</a:t>
                </a:r>
                <a:endParaRPr lang="en-GB" sz="2400" b="1" i="1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blipFill rotWithShape="0">
                <a:blip r:embed="rId25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8197077" y="4146846"/>
            <a:ext cx="3870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8,3,2,3,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994576" y="1143196"/>
            <a:ext cx="921346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94576" y="3432220"/>
            <a:ext cx="304359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994576" y="4052706"/>
            <a:ext cx="923683" cy="1662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34026" y="1140070"/>
            <a:ext cx="98524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24492" y="4052706"/>
            <a:ext cx="994783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85573" y="3445098"/>
            <a:ext cx="293370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56926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56926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119275" y="206061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rgbClr val="FF0000"/>
                    </a:solidFill>
                  </a:rPr>
                  <a:t>Values must sum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206061"/>
                <a:ext cx="1875301" cy="1171975"/>
              </a:xfrm>
              <a:prstGeom prst="rect">
                <a:avLst/>
              </a:prstGeom>
              <a:blipFill rotWithShape="0">
                <a:blip r:embed="rId3"/>
                <a:stretch>
                  <a:fillRect t="-12183" r="-2885" b="-213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119275" y="5525033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10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5525033"/>
                <a:ext cx="1875301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38173" y="2846232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and any other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8173" y="2846232"/>
                <a:ext cx="1875301" cy="1171975"/>
              </a:xfrm>
              <a:prstGeom prst="rect">
                <a:avLst/>
              </a:prstGeom>
              <a:blipFill rotWithShape="0">
                <a:blip r:embed="rId5"/>
                <a:stretch>
                  <a:fillRect r="-64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10272" y="2859110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6,11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2" y="2859110"/>
                <a:ext cx="1875301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79428" y="434388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4343885"/>
                <a:ext cx="114908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2735" y="435399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5" y="4353994"/>
                <a:ext cx="114908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𝐵𝑖𝑚𝑜𝑑𝑎𝑙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54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48175" y="434388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5" y="4343884"/>
                <a:ext cx="114908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2781" y="1771082"/>
            <a:ext cx="3694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3 -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067342" y="5715690"/>
            <a:ext cx="30903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76380" y="5135453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5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380" y="5135453"/>
                <a:ext cx="1875301" cy="1171975"/>
              </a:xfrm>
              <a:prstGeom prst="rect">
                <a:avLst/>
              </a:prstGeom>
              <a:blipFill rotWithShape="0">
                <a:blip r:embed="rId17"/>
                <a:stretch>
                  <a:fillRect l="-54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065005" y="1140071"/>
            <a:ext cx="31137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76380" y="554083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8,8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380" y="554083"/>
                <a:ext cx="1875301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24410" y="5709566"/>
            <a:ext cx="25099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49109" y="5123578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smtClean="0">
                    <a:solidFill>
                      <a:srgbClr val="FF0000"/>
                    </a:solidFill>
                  </a:rPr>
                  <a:t>Eg.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,7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109" y="5123578"/>
                <a:ext cx="1875301" cy="117197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28413" y="1140070"/>
            <a:ext cx="256530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53112" y="562717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2,6 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4,4</m:t>
                      </m:r>
                    </m:oMath>
                  </m:oMathPara>
                </a14:m>
                <a:endParaRPr lang="en-GB" sz="28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0,8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12" y="562717"/>
                <a:ext cx="1875301" cy="1171975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 smtClean="0"/>
                  <a:t>Find values for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400" b="1" i="1" dirty="0" smtClean="0"/>
                  <a:t> and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2400" b="1" i="1" dirty="0" smtClean="0"/>
                  <a:t> to make each “leg” true.</a:t>
                </a:r>
                <a:endParaRPr lang="en-GB" sz="2400" b="1" i="1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blipFill rotWithShape="0">
                <a:blip r:embed="rId25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8197077" y="4146846"/>
            <a:ext cx="3870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77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994576" y="1143196"/>
            <a:ext cx="921346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94576" y="3432220"/>
            <a:ext cx="304359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994576" y="4052706"/>
            <a:ext cx="923683" cy="1662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34026" y="1140070"/>
            <a:ext cx="98524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24492" y="4052706"/>
            <a:ext cx="994783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1198" y="3445098"/>
            <a:ext cx="289807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56926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56926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19275" y="206061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9275" y="5525033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038173" y="2846232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45897" y="2859110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79428" y="436763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4367635"/>
                <a:ext cx="114908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2735" y="437774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5" y="4377744"/>
                <a:ext cx="114908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48175" y="436763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5" y="4367634"/>
                <a:ext cx="114908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4 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067342" y="5715690"/>
            <a:ext cx="30903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376380" y="5135453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065005" y="1140071"/>
            <a:ext cx="31137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376380" y="554083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24410" y="5709566"/>
            <a:ext cx="25099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49109" y="5123578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28413" y="1140070"/>
            <a:ext cx="256530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853112" y="562717"/>
            <a:ext cx="187530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𝐵𝑖𝑚𝑜𝑑𝑎𝑙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207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 smtClean="0"/>
                  <a:t>Find values for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GB" sz="2400" b="1" i="1" dirty="0" smtClean="0"/>
                  <a:t> to make each “leg” true.</a:t>
                </a:r>
                <a:endParaRPr lang="en-GB" sz="2400" b="1" i="1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blipFill rotWithShape="0">
                <a:blip r:embed="rId17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8197077" y="4146846"/>
            <a:ext cx="3870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64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2859111"/>
                <a:ext cx="187530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994576" y="1143196"/>
            <a:ext cx="921346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94576" y="3432220"/>
            <a:ext cx="304359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994576" y="4052706"/>
            <a:ext cx="923683" cy="1662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34026" y="1140070"/>
            <a:ext cx="98524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24492" y="4052706"/>
            <a:ext cx="994783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1198" y="3445098"/>
            <a:ext cx="289807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56926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56926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119275" y="206061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7,7,7,7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206061"/>
                <a:ext cx="1875301" cy="1171975"/>
              </a:xfrm>
              <a:prstGeom prst="rect">
                <a:avLst/>
              </a:prstGeom>
              <a:blipFill rotWithShape="0">
                <a:blip r:embed="rId3"/>
                <a:stretch>
                  <a:fillRect l="-160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119275" y="5525033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2,3,4,5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275" y="5525033"/>
                <a:ext cx="1875301" cy="1171975"/>
              </a:xfrm>
              <a:prstGeom prst="rect">
                <a:avLst/>
              </a:prstGeom>
              <a:blipFill rotWithShape="0">
                <a:blip r:embed="rId4"/>
                <a:stretch>
                  <a:fillRect l="-160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38173" y="2846232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4,4,4,8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8173" y="2846232"/>
                <a:ext cx="1875301" cy="1171975"/>
              </a:xfrm>
              <a:prstGeom prst="rect">
                <a:avLst/>
              </a:prstGeom>
              <a:blipFill rotWithShape="0">
                <a:blip r:embed="rId5"/>
                <a:stretch>
                  <a:fillRect l="-160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45897" y="2859110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1,4,7,7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97" y="2859110"/>
                <a:ext cx="1875301" cy="1171975"/>
              </a:xfrm>
              <a:prstGeom prst="rect">
                <a:avLst/>
              </a:prstGeom>
              <a:blipFill rotWithShape="0">
                <a:blip r:embed="rId6"/>
                <a:stretch>
                  <a:fillRect l="-160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6" y="1647424"/>
                <a:ext cx="114908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1652613"/>
                <a:ext cx="114908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509" y="2999704"/>
                <a:ext cx="114908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79428" y="436763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8" y="4367635"/>
                <a:ext cx="114908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2735" y="437774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35" y="4377744"/>
                <a:ext cx="114908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6" y="1652613"/>
                <a:ext cx="114908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399" y="2999703"/>
                <a:ext cx="114908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48175" y="4367634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175" y="4367634"/>
                <a:ext cx="114908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931" y="1771082"/>
            <a:ext cx="3780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Average and Range Spider 4 - Answers 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𝑀𝑜𝑑𝑒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826" y="3009603"/>
                <a:ext cx="114908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262" y="3009603"/>
                <a:ext cx="114908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067342" y="5715690"/>
            <a:ext cx="30903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76380" y="5135453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2,3,5,5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380" y="5135453"/>
                <a:ext cx="1875301" cy="1171975"/>
              </a:xfrm>
              <a:prstGeom prst="rect">
                <a:avLst/>
              </a:prstGeom>
              <a:blipFill rotWithShape="0">
                <a:blip r:embed="rId17"/>
                <a:stretch>
                  <a:fillRect l="-127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𝑀𝑒𝑑𝑖𝑎𝑛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259" y="5283175"/>
                <a:ext cx="114908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065005" y="1140071"/>
            <a:ext cx="31137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76380" y="554083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6,6,6,10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380" y="554083"/>
                <a:ext cx="1875301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22" y="710681"/>
                <a:ext cx="1149083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24410" y="5709566"/>
            <a:ext cx="25099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49109" y="5123578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b="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1,7,7,9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109" y="5123578"/>
                <a:ext cx="1875301" cy="1171975"/>
              </a:xfrm>
              <a:prstGeom prst="rect">
                <a:avLst/>
              </a:prstGeom>
              <a:blipFill rotWithShape="0">
                <a:blip r:embed="rId21"/>
                <a:stretch>
                  <a:fillRect l="-127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409" y="5278689"/>
                <a:ext cx="1149083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28413" y="1140070"/>
            <a:ext cx="256530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53112" y="562717"/>
                <a:ext cx="18753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err="1" smtClean="0">
                    <a:solidFill>
                      <a:srgbClr val="FF0000"/>
                    </a:solidFill>
                  </a:rPr>
                  <a:t>Eg</a:t>
                </a:r>
                <a:r>
                  <a:rPr lang="en-GB" sz="2800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,6,7,7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12" y="562717"/>
                <a:ext cx="1875301" cy="1171975"/>
              </a:xfrm>
              <a:prstGeom prst="rect">
                <a:avLst/>
              </a:prstGeom>
              <a:blipFill rotWithShape="0">
                <a:blip r:embed="rId23"/>
                <a:stretch>
                  <a:fillRect l="-159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𝐵𝑖𝑚𝑜𝑑𝑎𝑙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943" y="707555"/>
                <a:ext cx="1149083" cy="865029"/>
              </a:xfrm>
              <a:prstGeom prst="rect">
                <a:avLst/>
              </a:prstGeom>
              <a:blipFill rotWithShape="0">
                <a:blip r:embed="rId24"/>
                <a:stretch>
                  <a:fillRect l="-207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i="1" dirty="0" smtClean="0"/>
                  <a:t>Find values for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GB" sz="2400" b="1" i="1" dirty="0" smtClean="0"/>
                  <a:t> to make each “leg” true.</a:t>
                </a:r>
                <a:endParaRPr lang="en-GB" sz="2400" b="1" i="1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033" y="1857625"/>
                <a:ext cx="4048342" cy="830997"/>
              </a:xfrm>
              <a:prstGeom prst="rect">
                <a:avLst/>
              </a:prstGeom>
              <a:blipFill rotWithShape="0">
                <a:blip r:embed="rId25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8197077" y="4146846"/>
            <a:ext cx="3870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some questions?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40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643</Words>
  <Application>Microsoft Office PowerPoint</Application>
  <PresentationFormat>Widescreen</PresentationFormat>
  <Paragraphs>153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34</cp:revision>
  <cp:lastPrinted>2017-06-05T05:41:00Z</cp:lastPrinted>
  <dcterms:created xsi:type="dcterms:W3CDTF">2016-09-18T17:13:39Z</dcterms:created>
  <dcterms:modified xsi:type="dcterms:W3CDTF">2017-06-14T11:49:09Z</dcterms:modified>
</cp:coreProperties>
</file>