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9" r:id="rId4"/>
    <p:sldId id="261" r:id="rId5"/>
    <p:sldId id="262" r:id="rId6"/>
    <p:sldId id="264" r:id="rId7"/>
    <p:sldId id="258" r:id="rId8"/>
    <p:sldId id="266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01/10/2016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01/10/2016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01/10/2016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01/10/2016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01/10/2016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01/10/2016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01/10/2016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01/10/2016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01/10/2016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01/10/2016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01/10/2016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01/10/2016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.png"/><Relationship Id="rId18" Type="http://schemas.openxmlformats.org/officeDocument/2006/relationships/image" Target="../media/image17.png"/><Relationship Id="rId3" Type="http://schemas.openxmlformats.org/officeDocument/2006/relationships/image" Target="../media/image10.png"/><Relationship Id="rId7" Type="http://schemas.openxmlformats.org/officeDocument/2006/relationships/image" Target="../media/image4.png"/><Relationship Id="rId12" Type="http://schemas.openxmlformats.org/officeDocument/2006/relationships/image" Target="../media/image14.png"/><Relationship Id="rId17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11.png"/><Relationship Id="rId9" Type="http://schemas.openxmlformats.org/officeDocument/2006/relationships/image" Target="../media/image12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24.png"/><Relationship Id="rId18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17" Type="http://schemas.openxmlformats.org/officeDocument/2006/relationships/image" Target="../media/image26.png"/><Relationship Id="rId2" Type="http://schemas.openxmlformats.org/officeDocument/2006/relationships/image" Target="../media/image18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3.png"/><Relationship Id="rId5" Type="http://schemas.openxmlformats.org/officeDocument/2006/relationships/image" Target="../media/image29.png"/><Relationship Id="rId15" Type="http://schemas.openxmlformats.org/officeDocument/2006/relationships/image" Target="../media/image25.png"/><Relationship Id="rId10" Type="http://schemas.openxmlformats.org/officeDocument/2006/relationships/image" Target="../media/image33.png"/><Relationship Id="rId4" Type="http://schemas.openxmlformats.org/officeDocument/2006/relationships/image" Target="../media/image28.png"/><Relationship Id="rId9" Type="http://schemas.openxmlformats.org/officeDocument/2006/relationships/image" Target="../media/image32.png"/><Relationship Id="rId1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4.png"/><Relationship Id="rId18" Type="http://schemas.openxmlformats.org/officeDocument/2006/relationships/image" Target="../media/image54.png"/><Relationship Id="rId3" Type="http://schemas.openxmlformats.org/officeDocument/2006/relationships/image" Target="../media/image47.png"/><Relationship Id="rId7" Type="http://schemas.openxmlformats.org/officeDocument/2006/relationships/image" Target="../media/image41.png"/><Relationship Id="rId12" Type="http://schemas.openxmlformats.org/officeDocument/2006/relationships/image" Target="../media/image51.png"/><Relationship Id="rId17" Type="http://schemas.openxmlformats.org/officeDocument/2006/relationships/image" Target="../media/image46.png"/><Relationship Id="rId2" Type="http://schemas.openxmlformats.org/officeDocument/2006/relationships/image" Target="../media/image38.png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3.png"/><Relationship Id="rId5" Type="http://schemas.openxmlformats.org/officeDocument/2006/relationships/image" Target="../media/image39.png"/><Relationship Id="rId1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8.png"/><Relationship Id="rId9" Type="http://schemas.openxmlformats.org/officeDocument/2006/relationships/image" Target="../media/image49.png"/><Relationship Id="rId14" Type="http://schemas.openxmlformats.org/officeDocument/2006/relationships/image" Target="../media/image5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74.png"/><Relationship Id="rId3" Type="http://schemas.openxmlformats.org/officeDocument/2006/relationships/image" Target="../media/image56.png"/><Relationship Id="rId21" Type="http://schemas.openxmlformats.org/officeDocument/2006/relationships/image" Target="../media/image62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60.png"/><Relationship Id="rId2" Type="http://schemas.openxmlformats.org/officeDocument/2006/relationships/image" Target="../media/image55.png"/><Relationship Id="rId16" Type="http://schemas.openxmlformats.org/officeDocument/2006/relationships/image" Target="../media/image73.png"/><Relationship Id="rId20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8.png"/><Relationship Id="rId24" Type="http://schemas.openxmlformats.org/officeDocument/2006/relationships/image" Target="../media/image77.png"/><Relationship Id="rId5" Type="http://schemas.openxmlformats.org/officeDocument/2006/relationships/image" Target="../media/image58.png"/><Relationship Id="rId15" Type="http://schemas.openxmlformats.org/officeDocument/2006/relationships/image" Target="../media/image72.png"/><Relationship Id="rId23" Type="http://schemas.openxmlformats.org/officeDocument/2006/relationships/image" Target="../media/image63.png"/><Relationship Id="rId10" Type="http://schemas.openxmlformats.org/officeDocument/2006/relationships/image" Target="../media/image67.png"/><Relationship Id="rId19" Type="http://schemas.openxmlformats.org/officeDocument/2006/relationships/image" Target="../media/image61.png"/><Relationship Id="rId4" Type="http://schemas.openxmlformats.org/officeDocument/2006/relationships/image" Target="../media/image57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Relationship Id="rId22" Type="http://schemas.openxmlformats.org/officeDocument/2006/relationships/image" Target="../media/image7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00020" y="3445098"/>
            <a:ext cx="209925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499277" y="206061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499277" y="5525033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8731879" y="2846232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305314" y="2859110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7069424" y="186636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069424" y="4260760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4428177" y="186636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4428176" y="4260759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7" y="206061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Algebraic Expressions </a:t>
            </a:r>
            <a:r>
              <a:rPr lang="en-GB" sz="3200" b="1" i="1" dirty="0" smtClean="0"/>
              <a:t>Spider </a:t>
            </a:r>
            <a:r>
              <a:rPr lang="en-GB" sz="3200" b="1" i="1" dirty="0"/>
              <a:t>1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00020" y="3445098"/>
            <a:ext cx="209925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 l="-87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 rotWithShape="0">
                <a:blip r:embed="rId18"/>
                <a:stretch>
                  <a:fillRect l="-260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5757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Algebraic Expressions </a:t>
            </a:r>
            <a:r>
              <a:rPr lang="en-GB" sz="3200" b="1" i="1" dirty="0" smtClean="0"/>
              <a:t>Spider </a:t>
            </a:r>
            <a:r>
              <a:rPr lang="en-GB" sz="3200" b="1" i="1" dirty="0" smtClean="0"/>
              <a:t>1 - Answers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387737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00020" y="3445098"/>
            <a:ext cx="209925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1128" y="1378036"/>
            <a:ext cx="5502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21584" y="4031086"/>
            <a:ext cx="25046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356777" y="206061"/>
            <a:ext cx="13687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309276" y="5525033"/>
            <a:ext cx="142461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055735" y="566670"/>
                <a:ext cx="137549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66670"/>
                <a:ext cx="137549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2589190" y="566670"/>
                <a:ext cx="141613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9190" y="566670"/>
                <a:ext cx="1416138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2584555" y="5125793"/>
                <a:ext cx="14207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4555" y="5125793"/>
                <a:ext cx="1420774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055735" y="5125794"/>
                <a:ext cx="142077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125794"/>
                <a:ext cx="1420774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8731879" y="2846232"/>
            <a:ext cx="137549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943629" y="2859110"/>
            <a:ext cx="145639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7069424" y="186636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069424" y="4260760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4428177" y="186636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4428176" y="4260759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7" y="206061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Algebraic Expressions </a:t>
            </a:r>
            <a:r>
              <a:rPr lang="en-GB" sz="3200" b="1" i="1" dirty="0" smtClean="0"/>
              <a:t>Spider </a:t>
            </a:r>
            <a:r>
              <a:rPr lang="en-GB" sz="3200" b="1" i="1" dirty="0" smtClean="0"/>
              <a:t>2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1812200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5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00020" y="3445098"/>
            <a:ext cx="209925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3788" y="1378036"/>
            <a:ext cx="2842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4593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368651" y="206061"/>
                <a:ext cx="135027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8651" y="206061"/>
                <a:ext cx="1350273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356776" y="5525033"/>
                <a:ext cx="138889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6776" y="5525033"/>
                <a:ext cx="1388893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055734" y="566670"/>
                <a:ext cx="135027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4" y="566670"/>
                <a:ext cx="1350273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2589190" y="566670"/>
                <a:ext cx="141613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9190" y="566670"/>
                <a:ext cx="1416138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2576311" y="5125793"/>
                <a:ext cx="142901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6311" y="5125793"/>
                <a:ext cx="1429017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055735" y="5125794"/>
                <a:ext cx="138514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125794"/>
                <a:ext cx="1385148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8731878" y="2846232"/>
                <a:ext cx="135027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8" y="2846232"/>
                <a:ext cx="1350273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943629" y="2859110"/>
                <a:ext cx="145639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3629" y="2859110"/>
                <a:ext cx="1456391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 l="-87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5757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Algebraic Expressions </a:t>
            </a:r>
            <a:r>
              <a:rPr lang="en-GB" sz="3200" b="1" i="1" dirty="0" smtClean="0"/>
              <a:t>Spider </a:t>
            </a:r>
            <a:r>
              <a:rPr lang="en-GB" sz="3200" b="1" i="1" dirty="0" smtClean="0"/>
              <a:t>2 - Answers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2968267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356776" y="2859111"/>
                <a:ext cx="123720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6776" y="2859111"/>
                <a:ext cx="1237207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5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34156" y="1738645"/>
            <a:ext cx="1007984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9" y="4031085"/>
            <a:ext cx="1351447" cy="10947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352520" y="3445098"/>
            <a:ext cx="200425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5972538" y="1378036"/>
            <a:ext cx="2842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5975380" y="4031086"/>
            <a:ext cx="4593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297401" y="206061"/>
            <a:ext cx="135027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85526" y="5525033"/>
            <a:ext cx="138889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055734" y="566670"/>
                <a:ext cx="135027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4" y="566670"/>
                <a:ext cx="1350273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2446317" y="566670"/>
                <a:ext cx="18878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−15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2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6317" y="566670"/>
                <a:ext cx="1887839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2315689" y="5125793"/>
                <a:ext cx="16896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20−12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5689" y="5125793"/>
                <a:ext cx="1689640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055735" y="5125794"/>
                <a:ext cx="138514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125794"/>
                <a:ext cx="1385148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8731878" y="2846232"/>
            <a:ext cx="1421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745673" y="2859110"/>
            <a:ext cx="160684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62711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112" y="1647424"/>
                <a:ext cx="670777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7069424" y="186636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069424" y="4260760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62711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111" y="4377744"/>
                <a:ext cx="670777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4511302" y="186636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40340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4025" y="2999703"/>
                <a:ext cx="670777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4428176" y="4260759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7" y="206061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Algebraic Expressions </a:t>
            </a:r>
            <a:r>
              <a:rPr lang="en-GB" sz="3200" b="1" i="1" dirty="0" smtClean="0"/>
              <a:t>Spider </a:t>
            </a:r>
            <a:r>
              <a:rPr lang="en-GB" sz="3200" b="1" i="1" dirty="0" smtClean="0"/>
              <a:t>3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1664197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356776" y="2859111"/>
                <a:ext cx="123720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6776" y="2859111"/>
                <a:ext cx="1237207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5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34156" y="1738645"/>
            <a:ext cx="1007984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9" y="4031085"/>
            <a:ext cx="1351447" cy="10947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352520" y="3445098"/>
            <a:ext cx="200425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5972538" y="1378036"/>
            <a:ext cx="2842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5975380" y="4031086"/>
            <a:ext cx="4593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297401" y="206061"/>
                <a:ext cx="135027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7401" y="206061"/>
                <a:ext cx="1350273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285526" y="5525033"/>
                <a:ext cx="138889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5526" y="5525033"/>
                <a:ext cx="1388893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055734" y="566670"/>
                <a:ext cx="135027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4" y="566670"/>
                <a:ext cx="1350273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2446317" y="566670"/>
                <a:ext cx="18878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−15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2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6317" y="566670"/>
                <a:ext cx="1887839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2315689" y="5125793"/>
                <a:ext cx="16896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20−12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5689" y="5125793"/>
                <a:ext cx="1689640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055735" y="5125794"/>
                <a:ext cx="138514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125794"/>
                <a:ext cx="1385148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8731878" y="2846232"/>
                <a:ext cx="1421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8" y="2846232"/>
                <a:ext cx="1421525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745673" y="2859110"/>
                <a:ext cx="160684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5673" y="2859110"/>
                <a:ext cx="1606847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62711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112" y="1647424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 l="-173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 l="-173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62711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111" y="4377744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511302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302" y="1866363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 l="-260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40340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4025" y="2999703"/>
                <a:ext cx="670777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 rotWithShape="0">
                <a:blip r:embed="rId18"/>
                <a:stretch>
                  <a:fillRect l="-521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5757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Algebraic Expressions </a:t>
            </a:r>
            <a:r>
              <a:rPr lang="en-GB" sz="3200" b="1" i="1" dirty="0" smtClean="0"/>
              <a:t>Spider </a:t>
            </a:r>
            <a:r>
              <a:rPr lang="en-GB" sz="3200" b="1" i="1" dirty="0"/>
              <a:t>3</a:t>
            </a:r>
            <a:r>
              <a:rPr lang="en-GB" sz="3200" b="1" i="1" dirty="0" smtClean="0"/>
              <a:t> - Answers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118928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284519" y="2859111"/>
                <a:ext cx="152004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4519" y="2859111"/>
                <a:ext cx="1520042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782982" y="1143196"/>
            <a:ext cx="1512941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04561" y="3432220"/>
            <a:ext cx="339885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04561" y="4018207"/>
            <a:ext cx="1493699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3821971" y="1140070"/>
            <a:ext cx="1462548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3812437" y="4031085"/>
            <a:ext cx="1472082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1183" y="3445098"/>
            <a:ext cx="325333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454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454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284519" y="206061"/>
                <a:ext cx="152004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4519" y="206061"/>
                <a:ext cx="1520042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284519" y="5525033"/>
                <a:ext cx="152004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4519" y="5525033"/>
                <a:ext cx="1520042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203417" y="2846232"/>
                <a:ext cx="152004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3417" y="2846232"/>
                <a:ext cx="1520042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511141" y="2859110"/>
                <a:ext cx="152004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141" y="2859110"/>
                <a:ext cx="1520042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5698362" y="164742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069424" y="1616988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352760" y="299970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7069424" y="4367635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698361" y="437774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428177" y="1616988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081525" y="299970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428176" y="436763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127" y="1818582"/>
            <a:ext cx="37639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 smtClean="0"/>
              <a:t>Algebraic Expressions Spider 4</a:t>
            </a:r>
            <a:endParaRPr lang="en-GB" sz="2800" b="1" i="1" dirty="0"/>
          </a:p>
        </p:txBody>
      </p:sp>
      <p:sp>
        <p:nvSpPr>
          <p:cNvPr id="28" name="Rectangle 27"/>
          <p:cNvSpPr/>
          <p:nvPr/>
        </p:nvSpPr>
        <p:spPr>
          <a:xfrm>
            <a:off x="8870827" y="300960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654513" y="300960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8969037" y="5715690"/>
            <a:ext cx="572587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541624" y="5135453"/>
                <a:ext cx="152004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2(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1624" y="5135453"/>
                <a:ext cx="1520042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39"/>
          <p:cNvSpPr/>
          <p:nvPr/>
        </p:nvSpPr>
        <p:spPr>
          <a:xfrm>
            <a:off x="8298260" y="5283175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8966700" y="1140071"/>
            <a:ext cx="574924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541624" y="554083"/>
                <a:ext cx="152004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1624" y="554083"/>
                <a:ext cx="1520042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>
          <a:xfrm>
            <a:off x="8295923" y="710681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34395" y="5709566"/>
            <a:ext cx="607265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1014353" y="5123578"/>
                <a:ext cx="152004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353" y="5123578"/>
                <a:ext cx="1520042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/>
          <p:cNvSpPr/>
          <p:nvPr/>
        </p:nvSpPr>
        <p:spPr>
          <a:xfrm>
            <a:off x="3141660" y="5278689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0" dirty="0" smtClean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38398" y="1140070"/>
            <a:ext cx="612796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1018356" y="562717"/>
                <a:ext cx="152004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356" y="562717"/>
                <a:ext cx="1520042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>
          <a:xfrm>
            <a:off x="3151194" y="707555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8005064" y="4037771"/>
            <a:ext cx="39652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75000"/>
                  </a:schemeClr>
                </a:solidFill>
              </a:rPr>
              <a:t>Is there more than one answer for any of these?</a:t>
            </a:r>
            <a:endParaRPr lang="en-GB" sz="2800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609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284519" y="2859111"/>
                <a:ext cx="152004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4519" y="2859111"/>
                <a:ext cx="1520042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782982" y="1143196"/>
            <a:ext cx="1512941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04561" y="3432220"/>
            <a:ext cx="339885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04561" y="4018207"/>
            <a:ext cx="1493699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3821971" y="1140070"/>
            <a:ext cx="1462548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3812437" y="4031085"/>
            <a:ext cx="1472082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1183" y="3445098"/>
            <a:ext cx="325333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454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454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284519" y="206061"/>
                <a:ext cx="152004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4519" y="206061"/>
                <a:ext cx="1520042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284519" y="5525033"/>
                <a:ext cx="152004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4519" y="5525033"/>
                <a:ext cx="1520042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203417" y="2846232"/>
                <a:ext cx="152004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3417" y="2846232"/>
                <a:ext cx="1520042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511141" y="2859110"/>
                <a:ext cx="152004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141" y="2859110"/>
                <a:ext cx="1520042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069424" y="1616988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616988"/>
                <a:ext cx="670777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069424" y="436763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367635"/>
                <a:ext cx="670777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 r="-1565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428177" y="1616988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616988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428176" y="436763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367634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83127" y="1818582"/>
            <a:ext cx="37639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 smtClean="0"/>
              <a:t>Algebraic Expressions Spider 4 - Answers</a:t>
            </a:r>
            <a:endParaRPr lang="en-GB" sz="2800" b="1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870827" y="30096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0827" y="3009603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654513" y="30096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4513" y="3009603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8969037" y="5715690"/>
            <a:ext cx="572587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541624" y="5135453"/>
                <a:ext cx="152004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2(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1624" y="5135453"/>
                <a:ext cx="1520042" cy="117197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298260" y="528317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8260" y="5283175"/>
                <a:ext cx="670777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8966700" y="1140071"/>
            <a:ext cx="574924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541624" y="554083"/>
                <a:ext cx="152004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1624" y="554083"/>
                <a:ext cx="1520042" cy="117197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295923" y="710681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923" y="710681"/>
                <a:ext cx="670777" cy="86502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34395" y="5709566"/>
            <a:ext cx="607265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1014353" y="5123578"/>
                <a:ext cx="152004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353" y="5123578"/>
                <a:ext cx="1520042" cy="1171975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3141660" y="527868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000" b="0" dirty="0" smtClean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1660" y="5278689"/>
                <a:ext cx="670777" cy="865029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38398" y="1140070"/>
            <a:ext cx="612796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1018356" y="562717"/>
                <a:ext cx="152004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356" y="562717"/>
                <a:ext cx="1520042" cy="1171975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3151194" y="70755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1194" y="707555"/>
                <a:ext cx="670777" cy="865029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TextBox 65"/>
          <p:cNvSpPr txBox="1"/>
          <p:nvPr/>
        </p:nvSpPr>
        <p:spPr>
          <a:xfrm>
            <a:off x="8005064" y="4037771"/>
            <a:ext cx="39652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75000"/>
                  </a:schemeClr>
                </a:solidFill>
              </a:rPr>
              <a:t>Is there more than one answer for any of these?</a:t>
            </a:r>
            <a:endParaRPr lang="en-GB" sz="2800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980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56776" y="2859111"/>
            <a:ext cx="123720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5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9" y="1738645"/>
            <a:ext cx="1336809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9" y="4031085"/>
            <a:ext cx="1351447" cy="10947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352520" y="3445098"/>
            <a:ext cx="200425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5975380" y="1378036"/>
            <a:ext cx="68408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5975380" y="4031086"/>
            <a:ext cx="75843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368651" y="206061"/>
            <a:ext cx="135027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356776" y="5525033"/>
            <a:ext cx="138889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055734" y="566670"/>
            <a:ext cx="135027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589190" y="566670"/>
            <a:ext cx="141613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576311" y="5125793"/>
            <a:ext cx="142901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055735" y="5125794"/>
            <a:ext cx="138514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731878" y="2846232"/>
            <a:ext cx="135027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896129" y="2859110"/>
            <a:ext cx="1456391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698362" y="164742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ysClr val="windowText" lastClr="00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069424" y="186636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352760" y="299970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ysClr val="windowText" lastClr="00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7069424" y="4260760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698361" y="437774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ysClr val="windowText" lastClr="00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428177" y="186636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034025" y="299970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ysClr val="windowText" lastClr="00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392551" y="422513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7" y="206061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Algebraic Expressions Spider - Blank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2938992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84519" y="2859111"/>
            <a:ext cx="152004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782982" y="1143196"/>
            <a:ext cx="1512941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04561" y="3432220"/>
            <a:ext cx="339885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04561" y="4018207"/>
            <a:ext cx="1493699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3821971" y="1140070"/>
            <a:ext cx="1462548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3812437" y="4031085"/>
            <a:ext cx="1472082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1183" y="3445098"/>
            <a:ext cx="325333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454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454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284519" y="206061"/>
            <a:ext cx="152004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84519" y="5525033"/>
            <a:ext cx="152004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0203417" y="2846232"/>
            <a:ext cx="152004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11141" y="2859110"/>
            <a:ext cx="152004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698362" y="164742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069424" y="1616988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352760" y="299970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7069424" y="4367635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698361" y="437774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428177" y="1616988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081525" y="299970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428176" y="436763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127" y="1818582"/>
            <a:ext cx="37639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 smtClean="0"/>
              <a:t>Algebraic Expressions Spider - Blank</a:t>
            </a:r>
            <a:endParaRPr lang="en-GB" sz="2800" b="1" i="1" dirty="0"/>
          </a:p>
        </p:txBody>
      </p:sp>
      <p:sp>
        <p:nvSpPr>
          <p:cNvPr id="28" name="Rectangle 27"/>
          <p:cNvSpPr/>
          <p:nvPr/>
        </p:nvSpPr>
        <p:spPr>
          <a:xfrm>
            <a:off x="8870827" y="300960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654513" y="300960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8969037" y="5715690"/>
            <a:ext cx="572587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541624" y="5135453"/>
            <a:ext cx="152004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8298260" y="5283175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8966700" y="1140071"/>
            <a:ext cx="574924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541624" y="554083"/>
            <a:ext cx="152004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295923" y="710681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34395" y="5709566"/>
            <a:ext cx="607265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1014353" y="5123578"/>
            <a:ext cx="152004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141660" y="5278689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38398" y="1140070"/>
            <a:ext cx="612796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1018356" y="562717"/>
            <a:ext cx="152004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3151194" y="707555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66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312</Words>
  <Application>Microsoft Office PowerPoint</Application>
  <PresentationFormat>Widescreen</PresentationFormat>
  <Paragraphs>122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16</cp:revision>
  <dcterms:created xsi:type="dcterms:W3CDTF">2016-09-18T17:13:39Z</dcterms:created>
  <dcterms:modified xsi:type="dcterms:W3CDTF">2016-10-01T12:42:22Z</dcterms:modified>
</cp:coreProperties>
</file>