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0" r:id="rId6"/>
    <p:sldId id="263" r:id="rId7"/>
    <p:sldId id="262" r:id="rId8"/>
    <p:sldId id="265" r:id="rId9"/>
    <p:sldId id="268" r:id="rId10"/>
    <p:sldId id="267" r:id="rId11"/>
    <p:sldId id="266" r:id="rId12"/>
  </p:sldIdLst>
  <p:sldSz cx="12192000" cy="6858000"/>
  <p:notesSz cx="6800850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9" d="100"/>
          <a:sy n="79" d="100"/>
        </p:scale>
        <p:origin x="1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03/10/2016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03/10/2016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03/10/2016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03/10/2016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03/10/2016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03/10/2016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03/10/2016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03/10/2016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03/10/2016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03/10/2016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03/10/2016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03/10/2016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7.png"/><Relationship Id="rId18" Type="http://schemas.openxmlformats.org/officeDocument/2006/relationships/image" Target="../media/image17.png"/><Relationship Id="rId3" Type="http://schemas.openxmlformats.org/officeDocument/2006/relationships/image" Target="../media/image10.png"/><Relationship Id="rId7" Type="http://schemas.openxmlformats.org/officeDocument/2006/relationships/image" Target="../media/image4.png"/><Relationship Id="rId12" Type="http://schemas.openxmlformats.org/officeDocument/2006/relationships/image" Target="../media/image14.png"/><Relationship Id="rId17" Type="http://schemas.openxmlformats.org/officeDocument/2006/relationships/image" Target="../media/image9.png"/><Relationship Id="rId2" Type="http://schemas.openxmlformats.org/officeDocument/2006/relationships/image" Target="../media/image1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openxmlformats.org/officeDocument/2006/relationships/image" Target="../media/image2.png"/><Relationship Id="rId1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11.png"/><Relationship Id="rId9" Type="http://schemas.openxmlformats.org/officeDocument/2006/relationships/image" Target="../media/image12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4.png"/><Relationship Id="rId18" Type="http://schemas.openxmlformats.org/officeDocument/2006/relationships/image" Target="../media/image34.png"/><Relationship Id="rId3" Type="http://schemas.openxmlformats.org/officeDocument/2006/relationships/image" Target="../media/image27.png"/><Relationship Id="rId7" Type="http://schemas.openxmlformats.org/officeDocument/2006/relationships/image" Target="../media/image21.png"/><Relationship Id="rId12" Type="http://schemas.openxmlformats.org/officeDocument/2006/relationships/image" Target="../media/image31.png"/><Relationship Id="rId17" Type="http://schemas.openxmlformats.org/officeDocument/2006/relationships/image" Target="../media/image26.png"/><Relationship Id="rId2" Type="http://schemas.openxmlformats.org/officeDocument/2006/relationships/image" Target="../media/image18.png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3.png"/><Relationship Id="rId5" Type="http://schemas.openxmlformats.org/officeDocument/2006/relationships/image" Target="../media/image19.png"/><Relationship Id="rId1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8.png"/><Relationship Id="rId9" Type="http://schemas.openxmlformats.org/officeDocument/2006/relationships/image" Target="../media/image29.png"/><Relationship Id="rId14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1.png"/><Relationship Id="rId18" Type="http://schemas.openxmlformats.org/officeDocument/2006/relationships/image" Target="../media/image51.png"/><Relationship Id="rId3" Type="http://schemas.openxmlformats.org/officeDocument/2006/relationships/image" Target="../media/image44.png"/><Relationship Id="rId7" Type="http://schemas.openxmlformats.org/officeDocument/2006/relationships/image" Target="../media/image38.png"/><Relationship Id="rId12" Type="http://schemas.openxmlformats.org/officeDocument/2006/relationships/image" Target="../media/image48.png"/><Relationship Id="rId17" Type="http://schemas.openxmlformats.org/officeDocument/2006/relationships/image" Target="../media/image43.png"/><Relationship Id="rId2" Type="http://schemas.openxmlformats.org/officeDocument/2006/relationships/image" Target="../media/image35.png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40.png"/><Relationship Id="rId5" Type="http://schemas.openxmlformats.org/officeDocument/2006/relationships/image" Target="../media/image36.png"/><Relationship Id="rId1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5.png"/><Relationship Id="rId9" Type="http://schemas.openxmlformats.org/officeDocument/2006/relationships/image" Target="../media/image46.png"/><Relationship Id="rId14" Type="http://schemas.openxmlformats.org/officeDocument/2006/relationships/image" Target="../media/image4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58.png"/><Relationship Id="rId18" Type="http://schemas.openxmlformats.org/officeDocument/2006/relationships/image" Target="../media/image51.png"/><Relationship Id="rId3" Type="http://schemas.openxmlformats.org/officeDocument/2006/relationships/image" Target="../media/image61.png"/><Relationship Id="rId7" Type="http://schemas.openxmlformats.org/officeDocument/2006/relationships/image" Target="../media/image55.png"/><Relationship Id="rId12" Type="http://schemas.openxmlformats.org/officeDocument/2006/relationships/image" Target="../media/image65.png"/><Relationship Id="rId17" Type="http://schemas.openxmlformats.org/officeDocument/2006/relationships/image" Target="../media/image60.png"/><Relationship Id="rId2" Type="http://schemas.openxmlformats.org/officeDocument/2006/relationships/image" Target="../media/image52.png"/><Relationship Id="rId16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11" Type="http://schemas.openxmlformats.org/officeDocument/2006/relationships/image" Target="../media/image57.png"/><Relationship Id="rId5" Type="http://schemas.openxmlformats.org/officeDocument/2006/relationships/image" Target="../media/image53.png"/><Relationship Id="rId1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62.png"/><Relationship Id="rId9" Type="http://schemas.openxmlformats.org/officeDocument/2006/relationships/image" Target="../media/image63.png"/><Relationship Id="rId14" Type="http://schemas.openxmlformats.org/officeDocument/2006/relationships/image" Target="../media/image6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9.png"/><Relationship Id="rId18" Type="http://schemas.openxmlformats.org/officeDocument/2006/relationships/image" Target="../media/image84.png"/><Relationship Id="rId3" Type="http://schemas.openxmlformats.org/officeDocument/2006/relationships/image" Target="../media/image69.png"/><Relationship Id="rId21" Type="http://schemas.openxmlformats.org/officeDocument/2006/relationships/image" Target="../media/image87.png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17" Type="http://schemas.openxmlformats.org/officeDocument/2006/relationships/image" Target="../media/image83.png"/><Relationship Id="rId2" Type="http://schemas.openxmlformats.org/officeDocument/2006/relationships/image" Target="../media/image68.png"/><Relationship Id="rId16" Type="http://schemas.openxmlformats.org/officeDocument/2006/relationships/image" Target="../media/image82.png"/><Relationship Id="rId20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24" Type="http://schemas.openxmlformats.org/officeDocument/2006/relationships/image" Target="../media/image90.png"/><Relationship Id="rId5" Type="http://schemas.openxmlformats.org/officeDocument/2006/relationships/image" Target="../media/image71.png"/><Relationship Id="rId15" Type="http://schemas.openxmlformats.org/officeDocument/2006/relationships/image" Target="../media/image81.png"/><Relationship Id="rId23" Type="http://schemas.openxmlformats.org/officeDocument/2006/relationships/image" Target="../media/image89.png"/><Relationship Id="rId10" Type="http://schemas.openxmlformats.org/officeDocument/2006/relationships/image" Target="../media/image76.png"/><Relationship Id="rId19" Type="http://schemas.openxmlformats.org/officeDocument/2006/relationships/image" Target="../media/image85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Relationship Id="rId14" Type="http://schemas.openxmlformats.org/officeDocument/2006/relationships/image" Target="../media/image80.png"/><Relationship Id="rId22" Type="http://schemas.openxmlformats.org/officeDocument/2006/relationships/image" Target="../media/image8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9.png"/><Relationship Id="rId18" Type="http://schemas.openxmlformats.org/officeDocument/2006/relationships/image" Target="../media/image97.png"/><Relationship Id="rId3" Type="http://schemas.openxmlformats.org/officeDocument/2006/relationships/image" Target="../media/image69.png"/><Relationship Id="rId21" Type="http://schemas.openxmlformats.org/officeDocument/2006/relationships/image" Target="../media/image87.png"/><Relationship Id="rId7" Type="http://schemas.openxmlformats.org/officeDocument/2006/relationships/image" Target="../media/image91.png"/><Relationship Id="rId12" Type="http://schemas.openxmlformats.org/officeDocument/2006/relationships/image" Target="../media/image94.png"/><Relationship Id="rId17" Type="http://schemas.openxmlformats.org/officeDocument/2006/relationships/image" Target="../media/image83.png"/><Relationship Id="rId2" Type="http://schemas.openxmlformats.org/officeDocument/2006/relationships/image" Target="../media/image68.png"/><Relationship Id="rId16" Type="http://schemas.openxmlformats.org/officeDocument/2006/relationships/image" Target="../media/image96.png"/><Relationship Id="rId20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11" Type="http://schemas.openxmlformats.org/officeDocument/2006/relationships/image" Target="../media/image93.png"/><Relationship Id="rId24" Type="http://schemas.openxmlformats.org/officeDocument/2006/relationships/image" Target="../media/image90.png"/><Relationship Id="rId5" Type="http://schemas.openxmlformats.org/officeDocument/2006/relationships/image" Target="../media/image71.png"/><Relationship Id="rId15" Type="http://schemas.openxmlformats.org/officeDocument/2006/relationships/image" Target="../media/image81.png"/><Relationship Id="rId23" Type="http://schemas.openxmlformats.org/officeDocument/2006/relationships/image" Target="../media/image89.png"/><Relationship Id="rId10" Type="http://schemas.openxmlformats.org/officeDocument/2006/relationships/image" Target="../media/image76.png"/><Relationship Id="rId19" Type="http://schemas.openxmlformats.org/officeDocument/2006/relationships/image" Target="../media/image85.png"/><Relationship Id="rId4" Type="http://schemas.openxmlformats.org/officeDocument/2006/relationships/image" Target="../media/image70.png"/><Relationship Id="rId9" Type="http://schemas.openxmlformats.org/officeDocument/2006/relationships/image" Target="../media/image92.png"/><Relationship Id="rId14" Type="http://schemas.openxmlformats.org/officeDocument/2006/relationships/image" Target="../media/image95.png"/><Relationship Id="rId22" Type="http://schemas.openxmlformats.org/officeDocument/2006/relationships/image" Target="../media/image8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0.png"/><Relationship Id="rId3" Type="http://schemas.openxmlformats.org/officeDocument/2006/relationships/image" Target="../media/image99.png"/><Relationship Id="rId7" Type="http://schemas.openxmlformats.org/officeDocument/2006/relationships/image" Target="../media/image730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0.png"/><Relationship Id="rId5" Type="http://schemas.openxmlformats.org/officeDocument/2006/relationships/image" Target="../media/image710.png"/><Relationship Id="rId10" Type="http://schemas.openxmlformats.org/officeDocument/2006/relationships/image" Target="../media/image760.png"/><Relationship Id="rId4" Type="http://schemas.openxmlformats.org/officeDocument/2006/relationships/image" Target="../media/image100.png"/><Relationship Id="rId9" Type="http://schemas.openxmlformats.org/officeDocument/2006/relationships/image" Target="../media/image7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606862" y="1738645"/>
            <a:ext cx="1448873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593983" y="3432220"/>
            <a:ext cx="213789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606862" y="4018207"/>
            <a:ext cx="1448873" cy="11204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05328" y="1738645"/>
            <a:ext cx="149395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8" y="4031086"/>
            <a:ext cx="1481071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400020" y="3445098"/>
            <a:ext cx="209925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46630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6630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499277" y="206061"/>
            <a:ext cx="109470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499277" y="5525033"/>
            <a:ext cx="109470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055735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66670"/>
                <a:ext cx="1094706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910622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−2.5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66670"/>
                <a:ext cx="1094706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910622" y="512579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125793"/>
                <a:ext cx="1094706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055735" y="5125794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125794"/>
                <a:ext cx="1094706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8731879" y="2846232"/>
            <a:ext cx="109470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305314" y="2859110"/>
            <a:ext cx="109470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7069424" y="1866363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7069424" y="4260760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−9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/>
          <p:cNvSpPr/>
          <p:nvPr/>
        </p:nvSpPr>
        <p:spPr>
          <a:xfrm>
            <a:off x="4428177" y="1866363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+5.5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blipFill rotWithShape="0">
                <a:blip r:embed="rId10"/>
                <a:stretch>
                  <a:fillRect l="-434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4428176" y="4260759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7" y="206061"/>
            <a:ext cx="25757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Negative Numbers Spider </a:t>
            </a:r>
            <a:r>
              <a:rPr lang="en-GB" sz="3200" b="1" i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63648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606862" y="1738645"/>
            <a:ext cx="1448873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593983" y="3432220"/>
            <a:ext cx="213789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606862" y="4018207"/>
            <a:ext cx="1448873" cy="11204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05328" y="1738645"/>
            <a:ext cx="149395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8" y="4031086"/>
            <a:ext cx="1481071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400020" y="3445098"/>
            <a:ext cx="209925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46630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6630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499277" y="20606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06061"/>
                <a:ext cx="1094706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499277" y="552503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5525033"/>
                <a:ext cx="1094706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055735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66670"/>
                <a:ext cx="1094706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910622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−2.5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66670"/>
                <a:ext cx="1094706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910622" y="512579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125793"/>
                <a:ext cx="1094706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055735" y="5125794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125794"/>
                <a:ext cx="1094706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731879" y="2846232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1879" y="2846232"/>
                <a:ext cx="1094706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305314" y="285911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10.5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5314" y="2859110"/>
                <a:ext cx="1094706" cy="11719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−9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−7.5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+5.5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blipFill rotWithShape="0">
                <a:blip r:embed="rId17"/>
                <a:stretch>
                  <a:fillRect l="-434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−11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7" y="206061"/>
            <a:ext cx="257577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Negative Numbers Spider 1 - Answers</a:t>
            </a:r>
            <a:endParaRPr lang="en-GB" sz="3200" b="1" i="1" dirty="0"/>
          </a:p>
        </p:txBody>
      </p:sp>
    </p:spTree>
    <p:extLst>
      <p:ext uri="{BB962C8B-B14F-4D97-AF65-F5344CB8AC3E}">
        <p14:creationId xmlns:p14="http://schemas.microsoft.com/office/powerpoint/2010/main" val="2644674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606862" y="1738645"/>
            <a:ext cx="1448873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593983" y="3432220"/>
            <a:ext cx="213789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606862" y="4018207"/>
            <a:ext cx="1448873" cy="11204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05328" y="1738645"/>
            <a:ext cx="149395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8" y="4031086"/>
            <a:ext cx="1481071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400020" y="3445098"/>
            <a:ext cx="209925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46630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6630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499277" y="206061"/>
            <a:ext cx="109470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499277" y="5525033"/>
            <a:ext cx="109470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055735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66670"/>
                <a:ext cx="1094706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910622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−11.5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66670"/>
                <a:ext cx="1094706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910622" y="512579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−21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125793"/>
                <a:ext cx="1094706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055735" y="5125794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125794"/>
                <a:ext cx="1094706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8731879" y="2846232"/>
            <a:ext cx="109470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305314" y="2859110"/>
            <a:ext cx="109470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7069424" y="1866363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+14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7069424" y="4260760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/>
          <p:cNvSpPr/>
          <p:nvPr/>
        </p:nvSpPr>
        <p:spPr>
          <a:xfrm>
            <a:off x="4428177" y="1866363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+8.5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blipFill rotWithShape="0">
                <a:blip r:embed="rId10"/>
                <a:stretch>
                  <a:fillRect l="-434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4428176" y="4260759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7" y="206061"/>
            <a:ext cx="25757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Negative Numbers Spider </a:t>
            </a:r>
            <a:r>
              <a:rPr lang="en-GB" sz="3200" b="1" i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635032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606862" y="1738645"/>
            <a:ext cx="1448873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593983" y="3432220"/>
            <a:ext cx="213789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606862" y="4018207"/>
            <a:ext cx="1448873" cy="11204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05328" y="1738645"/>
            <a:ext cx="149395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8" y="4031086"/>
            <a:ext cx="1481071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400020" y="3445098"/>
            <a:ext cx="209925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46630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6630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499277" y="20606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06061"/>
                <a:ext cx="1094706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499277" y="552503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−10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5525033"/>
                <a:ext cx="1094706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055735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66670"/>
                <a:ext cx="1094706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910622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−11.5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66670"/>
                <a:ext cx="1094706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910622" y="512579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−21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125793"/>
                <a:ext cx="1094706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055735" y="5125794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125794"/>
                <a:ext cx="1094706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731879" y="2846232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1879" y="2846232"/>
                <a:ext cx="1094706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305314" y="285911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1.5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5314" y="2859110"/>
                <a:ext cx="1094706" cy="11719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blipFill rotWithShape="0">
                <a:blip r:embed="rId12"/>
                <a:stretch>
                  <a:fillRect l="-87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+14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−4.5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+8.5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blipFill rotWithShape="0">
                <a:blip r:embed="rId17"/>
                <a:stretch>
                  <a:fillRect l="-434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−14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7" y="206061"/>
            <a:ext cx="257577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Negative Numbers Spider </a:t>
            </a:r>
            <a:r>
              <a:rPr lang="en-GB" sz="3200" b="1" i="1" smtClean="0"/>
              <a:t>2 - </a:t>
            </a:r>
            <a:r>
              <a:rPr lang="en-GB" sz="3200" b="1" i="1" dirty="0" smtClean="0"/>
              <a:t>Answers</a:t>
            </a:r>
            <a:endParaRPr lang="en-GB" sz="3200" b="1" i="1" dirty="0"/>
          </a:p>
        </p:txBody>
      </p:sp>
    </p:spTree>
    <p:extLst>
      <p:ext uri="{BB962C8B-B14F-4D97-AF65-F5344CB8AC3E}">
        <p14:creationId xmlns:p14="http://schemas.microsoft.com/office/powerpoint/2010/main" val="2379757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606862" y="1738645"/>
            <a:ext cx="1448873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593983" y="3432220"/>
            <a:ext cx="213789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606862" y="4018207"/>
            <a:ext cx="1448873" cy="11204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05328" y="1738645"/>
            <a:ext cx="149395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8" y="4031086"/>
            <a:ext cx="1481071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400020" y="3445098"/>
            <a:ext cx="209925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46630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6630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499277" y="206061"/>
            <a:ext cx="109470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499277" y="5525033"/>
            <a:ext cx="109470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055735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−36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66670"/>
                <a:ext cx="1094706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910622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66670"/>
                <a:ext cx="1094706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910622" y="512579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125793"/>
                <a:ext cx="1094706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055735" y="5125794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125794"/>
                <a:ext cx="1094706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8731879" y="2846232"/>
            <a:ext cx="109470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305314" y="2859110"/>
            <a:ext cx="109470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7069424" y="1866363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blipFill rotWithShape="0">
                <a:blip r:embed="rId8"/>
                <a:stretch>
                  <a:fillRect l="-521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7069424" y="4260760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blipFill rotWithShape="0">
                <a:blip r:embed="rId9"/>
                <a:stretch>
                  <a:fillRect l="-608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/>
          <p:cNvSpPr/>
          <p:nvPr/>
        </p:nvSpPr>
        <p:spPr>
          <a:xfrm>
            <a:off x="4428177" y="1866363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1.5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blipFill rotWithShape="0">
                <a:blip r:embed="rId10"/>
                <a:stretch>
                  <a:fillRect l="-608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4428176" y="4260759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7" y="206061"/>
            <a:ext cx="25757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Negative Numbers Spider 3</a:t>
            </a:r>
            <a:endParaRPr lang="en-GB" sz="3200" b="1" i="1" dirty="0"/>
          </a:p>
        </p:txBody>
      </p:sp>
    </p:spTree>
    <p:extLst>
      <p:ext uri="{BB962C8B-B14F-4D97-AF65-F5344CB8AC3E}">
        <p14:creationId xmlns:p14="http://schemas.microsoft.com/office/powerpoint/2010/main" val="1480185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606862" y="1738645"/>
            <a:ext cx="1448873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593983" y="3432220"/>
            <a:ext cx="213789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606862" y="4018207"/>
            <a:ext cx="1448873" cy="11204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05328" y="1738645"/>
            <a:ext cx="149395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8" y="4031086"/>
            <a:ext cx="1481071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400020" y="3445098"/>
            <a:ext cx="209925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46630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6630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499277" y="20606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24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06061"/>
                <a:ext cx="1094706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499277" y="552503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5525033"/>
                <a:ext cx="1094706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055735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−36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66670"/>
                <a:ext cx="1094706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910622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66670"/>
                <a:ext cx="1094706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910622" y="512579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125793"/>
                <a:ext cx="1094706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055735" y="5125794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125794"/>
                <a:ext cx="1094706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731879" y="2846232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−12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1879" y="2846232"/>
                <a:ext cx="1094706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305314" y="285911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5314" y="2859110"/>
                <a:ext cx="1094706" cy="11719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blipFill rotWithShape="0">
                <a:blip r:embed="rId12"/>
                <a:stretch>
                  <a:fillRect l="-608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blipFill rotWithShape="0">
                <a:blip r:embed="rId13"/>
                <a:stretch>
                  <a:fillRect l="-521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blipFill rotWithShape="0">
                <a:blip r:embed="rId15"/>
                <a:stretch>
                  <a:fillRect l="-608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−2.5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blipFill rotWithShape="0">
                <a:blip r:embed="rId16"/>
                <a:stretch>
                  <a:fillRect l="-19130" r="-13043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1.5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blipFill rotWithShape="0">
                <a:blip r:embed="rId17"/>
                <a:stretch>
                  <a:fillRect l="-608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blipFill rotWithShape="0">
                <a:blip r:embed="rId18"/>
                <a:stretch>
                  <a:fillRect l="-608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7" y="206061"/>
            <a:ext cx="257577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Negative Numbers Spider 3 - Answers</a:t>
            </a:r>
            <a:endParaRPr lang="en-GB" sz="3200" b="1" i="1" dirty="0"/>
          </a:p>
        </p:txBody>
      </p:sp>
    </p:spTree>
    <p:extLst>
      <p:ext uri="{BB962C8B-B14F-4D97-AF65-F5344CB8AC3E}">
        <p14:creationId xmlns:p14="http://schemas.microsoft.com/office/powerpoint/2010/main" val="600679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−60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606862" y="1738645"/>
            <a:ext cx="1448873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593983" y="3432220"/>
            <a:ext cx="213789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606862" y="4018207"/>
            <a:ext cx="1448873" cy="11204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05328" y="1738645"/>
            <a:ext cx="149395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8" y="4031086"/>
            <a:ext cx="1481071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400020" y="3445098"/>
            <a:ext cx="209925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46630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6630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499277" y="206061"/>
            <a:ext cx="109470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499277" y="5525033"/>
            <a:ext cx="109470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055735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−300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66670"/>
                <a:ext cx="1094706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910622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210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66670"/>
                <a:ext cx="1094706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910622" y="512579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125793"/>
                <a:ext cx="1094706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055735" y="5125794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125794"/>
                <a:ext cx="1094706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8731879" y="2846232"/>
            <a:ext cx="109470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305314" y="2859110"/>
            <a:ext cx="109470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7069424" y="1866363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blipFill rotWithShape="0">
                <a:blip r:embed="rId8"/>
                <a:stretch>
                  <a:fillRect l="-521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7069424" y="4260760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blipFill rotWithShape="0">
                <a:blip r:embed="rId9"/>
                <a:stretch>
                  <a:fillRect l="-608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/>
          <p:cNvSpPr/>
          <p:nvPr/>
        </p:nvSpPr>
        <p:spPr>
          <a:xfrm>
            <a:off x="4428177" y="1866363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40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blipFill rotWithShape="0">
                <a:blip r:embed="rId10"/>
                <a:stretch>
                  <a:fillRect l="-347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4428176" y="4260759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7" y="206061"/>
            <a:ext cx="25757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Negative Numbers Spider 4</a:t>
            </a:r>
            <a:endParaRPr lang="en-GB" sz="3200" b="1" i="1" dirty="0"/>
          </a:p>
        </p:txBody>
      </p:sp>
    </p:spTree>
    <p:extLst>
      <p:ext uri="{BB962C8B-B14F-4D97-AF65-F5344CB8AC3E}">
        <p14:creationId xmlns:p14="http://schemas.microsoft.com/office/powerpoint/2010/main" val="3404204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−60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606862" y="1738645"/>
            <a:ext cx="1448873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593983" y="3432220"/>
            <a:ext cx="213789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606862" y="4018207"/>
            <a:ext cx="1448873" cy="11204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05328" y="1738645"/>
            <a:ext cx="149395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8" y="4031086"/>
            <a:ext cx="1481071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400020" y="3445098"/>
            <a:ext cx="209925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46630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6630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499277" y="20606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−120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06061"/>
                <a:ext cx="1094706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499277" y="552503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5525033"/>
                <a:ext cx="1094706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055735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−300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66670"/>
                <a:ext cx="1094706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910622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210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66670"/>
                <a:ext cx="1094706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910622" y="512579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125793"/>
                <a:ext cx="1094706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055735" y="5125794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125794"/>
                <a:ext cx="1094706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731879" y="2846232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180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1879" y="2846232"/>
                <a:ext cx="1094706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305314" y="285911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−1.5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5314" y="2859110"/>
                <a:ext cx="1094706" cy="11719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blipFill rotWithShape="0">
                <a:blip r:embed="rId13"/>
                <a:stretch>
                  <a:fillRect l="-521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blipFill rotWithShape="0">
                <a:blip r:embed="rId15"/>
                <a:stretch>
                  <a:fillRect l="-608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−3.5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blipFill rotWithShape="0">
                <a:blip r:embed="rId16"/>
                <a:stretch>
                  <a:fillRect l="-19130" r="-13043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40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blipFill rotWithShape="0">
                <a:blip r:embed="rId17"/>
                <a:stretch>
                  <a:fillRect l="-347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blipFill rotWithShape="0">
                <a:blip r:embed="rId18"/>
                <a:stretch>
                  <a:fillRect l="-608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7" y="206061"/>
            <a:ext cx="257577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Negative Numbers Spider 4 - Answers</a:t>
            </a:r>
            <a:endParaRPr lang="en-GB" sz="3200" b="1" i="1" dirty="0"/>
          </a:p>
        </p:txBody>
      </p:sp>
    </p:spTree>
    <p:extLst>
      <p:ext uri="{BB962C8B-B14F-4D97-AF65-F5344CB8AC3E}">
        <p14:creationId xmlns:p14="http://schemas.microsoft.com/office/powerpoint/2010/main" val="122336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606862" y="1143196"/>
            <a:ext cx="1689061" cy="171591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593983" y="3432220"/>
            <a:ext cx="3824192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600422" y="4005325"/>
            <a:ext cx="1697838" cy="17103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3821971" y="1140070"/>
            <a:ext cx="1712934" cy="171904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3812437" y="4052706"/>
            <a:ext cx="1722465" cy="16584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1820605" y="3445098"/>
            <a:ext cx="3678672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46630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6630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499277" y="20606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−12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06061"/>
                <a:ext cx="1094706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499277" y="552503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5525033"/>
                <a:ext cx="1094706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418175" y="2846232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−21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8175" y="2846232"/>
                <a:ext cx="1094706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725899" y="285911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899" y="2859110"/>
                <a:ext cx="1094706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069424" y="1616988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1616988"/>
                <a:ext cx="670777" cy="865029"/>
              </a:xfrm>
              <a:prstGeom prst="rect">
                <a:avLst/>
              </a:prstGeom>
              <a:blipFill rotWithShape="0">
                <a:blip r:embed="rId8"/>
                <a:stretch>
                  <a:fillRect l="-608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069424" y="4367635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4367635"/>
                <a:ext cx="670777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428177" y="1616988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7" y="1616988"/>
                <a:ext cx="670777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428176" y="436763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6" y="4367634"/>
                <a:ext cx="670777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23022" y="1783730"/>
            <a:ext cx="36000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Negative Numbers Spider 5</a:t>
            </a:r>
            <a:endParaRPr lang="en-GB" sz="32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870827" y="30096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0827" y="3009603"/>
                <a:ext cx="670777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654513" y="30096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4513" y="3009603"/>
                <a:ext cx="670777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8969037" y="5715690"/>
            <a:ext cx="787345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756382" y="513545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6382" y="5135453"/>
                <a:ext cx="1094706" cy="1171975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298260" y="5283175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8260" y="5283175"/>
                <a:ext cx="670777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8966700" y="1140071"/>
            <a:ext cx="789682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756382" y="55408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19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6382" y="554083"/>
                <a:ext cx="1094706" cy="1171975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295923" y="710681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923" y="710681"/>
                <a:ext cx="670777" cy="865029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323817" y="5709566"/>
            <a:ext cx="817843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1229111" y="5123578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9111" y="5123578"/>
                <a:ext cx="1094706" cy="1171975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3141660" y="5278689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1660" y="5278689"/>
                <a:ext cx="670777" cy="865029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327820" y="1140070"/>
            <a:ext cx="823374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1233114" y="562717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−45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3114" y="562717"/>
                <a:ext cx="1094706" cy="1171975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3151194" y="707555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1194" y="707555"/>
                <a:ext cx="670777" cy="865029"/>
              </a:xfrm>
              <a:prstGeom prst="rect">
                <a:avLst/>
              </a:prstGeom>
              <a:blipFill rotWithShape="0">
                <a:blip r:embed="rId24"/>
                <a:stretch>
                  <a:fillRect l="-521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7504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606862" y="1143196"/>
            <a:ext cx="1689061" cy="171591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593983" y="3432220"/>
            <a:ext cx="3824192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600422" y="4005325"/>
            <a:ext cx="1697838" cy="17103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3821971" y="1140070"/>
            <a:ext cx="1712934" cy="171904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3812437" y="4052706"/>
            <a:ext cx="1722465" cy="16584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1820605" y="3445098"/>
            <a:ext cx="3678672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46630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6630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499277" y="20606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−12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06061"/>
                <a:ext cx="1094706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499277" y="552503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5525033"/>
                <a:ext cx="1094706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418175" y="2846232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−21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8175" y="2846232"/>
                <a:ext cx="1094706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725899" y="285911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899" y="2859110"/>
                <a:ext cx="1094706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2.4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blipFill rotWithShape="0">
                <a:blip r:embed="rId7"/>
                <a:stretch>
                  <a:fillRect r="-8696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069424" y="1616988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1616988"/>
                <a:ext cx="670777" cy="865029"/>
              </a:xfrm>
              <a:prstGeom prst="rect">
                <a:avLst/>
              </a:prstGeom>
              <a:blipFill rotWithShape="0">
                <a:blip r:embed="rId8"/>
                <a:stretch>
                  <a:fillRect l="-608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069424" y="4367635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4367635"/>
                <a:ext cx="670777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0.8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blipFill rotWithShape="0">
                <a:blip r:embed="rId11"/>
                <a:stretch>
                  <a:fillRect r="-8696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428177" y="1616988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7" y="1616988"/>
                <a:ext cx="670777" cy="865029"/>
              </a:xfrm>
              <a:prstGeom prst="rect">
                <a:avLst/>
              </a:prstGeom>
              <a:blipFill rotWithShape="0">
                <a:blip r:embed="rId12"/>
                <a:stretch>
                  <a:fillRect l="-521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428176" y="436763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6" y="4367634"/>
                <a:ext cx="670777" cy="865029"/>
              </a:xfrm>
              <a:prstGeom prst="rect">
                <a:avLst/>
              </a:prstGeom>
              <a:blipFill rotWithShape="0">
                <a:blip r:embed="rId14"/>
                <a:stretch>
                  <a:fillRect l="-521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21893" y="1785433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Negative Numbers Spider 5 – </a:t>
            </a:r>
            <a:r>
              <a:rPr lang="en-GB" sz="3200" b="1" i="1" dirty="0"/>
              <a:t>A</a:t>
            </a:r>
            <a:r>
              <a:rPr lang="en-GB" sz="3200" b="1" i="1" dirty="0" smtClean="0"/>
              <a:t>nswers</a:t>
            </a:r>
            <a:endParaRPr lang="en-GB" sz="32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870827" y="30096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0827" y="3009603"/>
                <a:ext cx="670777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654513" y="30096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4513" y="3009603"/>
                <a:ext cx="670777" cy="865029"/>
              </a:xfrm>
              <a:prstGeom prst="rect">
                <a:avLst/>
              </a:prstGeom>
              <a:blipFill rotWithShape="0">
                <a:blip r:embed="rId16"/>
                <a:stretch>
                  <a:fillRect l="-521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8969037" y="5715690"/>
            <a:ext cx="787345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756382" y="513545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6382" y="5135453"/>
                <a:ext cx="1094706" cy="1171975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298260" y="5283175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−10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8260" y="5283175"/>
                <a:ext cx="670777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8966700" y="1140071"/>
            <a:ext cx="789682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756382" y="55408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19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6382" y="554083"/>
                <a:ext cx="1094706" cy="1171975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295923" y="710681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923" y="710681"/>
                <a:ext cx="670777" cy="865029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323817" y="5709566"/>
            <a:ext cx="817843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1229111" y="5123578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9111" y="5123578"/>
                <a:ext cx="1094706" cy="1171975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3141660" y="5278689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1660" y="5278689"/>
                <a:ext cx="670777" cy="865029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327820" y="1140070"/>
            <a:ext cx="823374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1233114" y="562717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−45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3114" y="562717"/>
                <a:ext cx="1094706" cy="1171975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3151194" y="707555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1194" y="707555"/>
                <a:ext cx="670777" cy="865029"/>
              </a:xfrm>
              <a:prstGeom prst="rect">
                <a:avLst/>
              </a:prstGeom>
              <a:blipFill rotWithShape="0">
                <a:blip r:embed="rId24"/>
                <a:stretch>
                  <a:fillRect l="-521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2739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606862" y="1143196"/>
            <a:ext cx="1689061" cy="171591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593983" y="3432220"/>
            <a:ext cx="3824192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600422" y="4005325"/>
            <a:ext cx="1697838" cy="17103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3821971" y="1140070"/>
            <a:ext cx="1712934" cy="171904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3812437" y="4052706"/>
            <a:ext cx="1722465" cy="16584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1820605" y="3445098"/>
            <a:ext cx="3678672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46630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6630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499277" y="20606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−23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06061"/>
                <a:ext cx="1094706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499277" y="552503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5525033"/>
                <a:ext cx="1094706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418175" y="2846232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−17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8175" y="2846232"/>
                <a:ext cx="1094706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725899" y="285911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48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899" y="2859110"/>
                <a:ext cx="1094706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/>
          <p:cNvSpPr/>
          <p:nvPr/>
        </p:nvSpPr>
        <p:spPr>
          <a:xfrm>
            <a:off x="5698362" y="1647424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069424" y="1616988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352760" y="2999704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7069424" y="4367635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5698361" y="4377744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428177" y="1616988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4081525" y="2999703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428176" y="4367634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1894" y="1737933"/>
            <a:ext cx="37670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Negative Numbers Spider </a:t>
            </a:r>
            <a:r>
              <a:rPr lang="en-GB" sz="3200" b="1" i="1" dirty="0"/>
              <a:t>6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870827" y="3009603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654513" y="3009603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8969037" y="5715690"/>
            <a:ext cx="787345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756382" y="513545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−36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6382" y="5135453"/>
                <a:ext cx="1094706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Rectangle 39"/>
          <p:cNvSpPr/>
          <p:nvPr/>
        </p:nvSpPr>
        <p:spPr>
          <a:xfrm>
            <a:off x="8298260" y="5283175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8966700" y="1140071"/>
            <a:ext cx="789682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756382" y="55408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17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6382" y="554083"/>
                <a:ext cx="1094706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42"/>
          <p:cNvSpPr/>
          <p:nvPr/>
        </p:nvSpPr>
        <p:spPr>
          <a:xfrm>
            <a:off x="8295923" y="710681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323817" y="5709566"/>
            <a:ext cx="817843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1229111" y="5123578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9111" y="5123578"/>
                <a:ext cx="1094706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ectangle 46"/>
          <p:cNvSpPr/>
          <p:nvPr/>
        </p:nvSpPr>
        <p:spPr>
          <a:xfrm>
            <a:off x="3141660" y="5278689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327820" y="1140070"/>
            <a:ext cx="823374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1233114" y="562717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−99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3114" y="562717"/>
                <a:ext cx="1094706" cy="11719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ectangle 56"/>
          <p:cNvSpPr/>
          <p:nvPr/>
        </p:nvSpPr>
        <p:spPr>
          <a:xfrm>
            <a:off x="3151194" y="707555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8023537" y="4052706"/>
            <a:ext cx="40536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i="1" dirty="0" smtClean="0">
                <a:solidFill>
                  <a:schemeClr val="accent6">
                    <a:lumMod val="75000"/>
                  </a:schemeClr>
                </a:solidFill>
              </a:rPr>
              <a:t>Is there more than one answer for each?</a:t>
            </a:r>
            <a:endParaRPr lang="en-GB" sz="3200" i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3895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357</Words>
  <Application>Microsoft Office PowerPoint</Application>
  <PresentationFormat>Widescreen</PresentationFormat>
  <Paragraphs>171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A.Lutwyche</cp:lastModifiedBy>
  <cp:revision>18</cp:revision>
  <cp:lastPrinted>2016-09-30T13:53:07Z</cp:lastPrinted>
  <dcterms:created xsi:type="dcterms:W3CDTF">2016-09-18T17:13:39Z</dcterms:created>
  <dcterms:modified xsi:type="dcterms:W3CDTF">2016-10-03T12:08:36Z</dcterms:modified>
</cp:coreProperties>
</file>