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0" r:id="rId7"/>
  </p:sldIdLst>
  <p:sldSz cx="10160000" cy="7620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0">
          <p15:clr>
            <a:srgbClr val="A4A3A4"/>
          </p15:clr>
        </p15:guide>
        <p15:guide id="2" pos="32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92" y="78"/>
      </p:cViewPr>
      <p:guideLst>
        <p:guide orient="horz" pos="2400"/>
        <p:guide pos="32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7141"/>
            <a:ext cx="8636000" cy="16333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3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B95D0-DAA3-40CA-9C9C-DFDEDEEF34A4}" type="datetimeFigureOut">
              <a:rPr lang="en-GB" smtClean="0"/>
              <a:t>18/09/2015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27383-FB10-4540-9587-16EBFBFA5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078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B95D0-DAA3-40CA-9C9C-DFDEDEEF34A4}" type="datetimeFigureOut">
              <a:rPr lang="en-GB" smtClean="0"/>
              <a:t>18/09/2015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27383-FB10-4540-9587-16EBFBFA5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038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570" y="4896557"/>
            <a:ext cx="8636000" cy="151341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570" y="3229682"/>
            <a:ext cx="8636000" cy="166687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B95D0-DAA3-40CA-9C9C-DFDEDEEF34A4}" type="datetimeFigureOut">
              <a:rPr lang="en-GB" smtClean="0"/>
              <a:t>18/09/2015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27383-FB10-4540-9587-16EBFBFA5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754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778002"/>
            <a:ext cx="4487333" cy="502884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4667" y="1778002"/>
            <a:ext cx="4487333" cy="502884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B95D0-DAA3-40CA-9C9C-DFDEDEEF34A4}" type="datetimeFigureOut">
              <a:rPr lang="en-GB" smtClean="0"/>
              <a:t>18/09/2015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27383-FB10-4540-9587-16EBFBFA5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747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5681"/>
            <a:ext cx="4489098" cy="71084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528"/>
            <a:ext cx="4489098" cy="43903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141" y="1705681"/>
            <a:ext cx="4490861" cy="71084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1141" y="2416528"/>
            <a:ext cx="4490861" cy="43903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B95D0-DAA3-40CA-9C9C-DFDEDEEF34A4}" type="datetimeFigureOut">
              <a:rPr lang="en-GB" smtClean="0"/>
              <a:t>18/09/2015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27383-FB10-4540-9587-16EBFBFA5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601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B95D0-DAA3-40CA-9C9C-DFDEDEEF34A4}" type="datetimeFigureOut">
              <a:rPr lang="en-GB" smtClean="0"/>
              <a:t>18/09/2015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27383-FB10-4540-9587-16EBFBFA5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279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B95D0-DAA3-40CA-9C9C-DFDEDEEF34A4}" type="datetimeFigureOut">
              <a:rPr lang="en-GB" smtClean="0"/>
              <a:t>18/09/2015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27383-FB10-4540-9587-16EBFBFA5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008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03389"/>
            <a:ext cx="3342570" cy="12911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2278" y="303391"/>
            <a:ext cx="5679722" cy="650345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1594557"/>
            <a:ext cx="3342570" cy="521229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B95D0-DAA3-40CA-9C9C-DFDEDEEF34A4}" type="datetimeFigureOut">
              <a:rPr lang="en-GB" smtClean="0"/>
              <a:t>18/09/2015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27383-FB10-4540-9587-16EBFBFA5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697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431" y="5334000"/>
            <a:ext cx="6096000" cy="62970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1431" y="680861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1431" y="5963709"/>
            <a:ext cx="6096000" cy="8942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B95D0-DAA3-40CA-9C9C-DFDEDEEF34A4}" type="datetimeFigureOut">
              <a:rPr lang="en-GB" smtClean="0"/>
              <a:t>18/09/2015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27383-FB10-4540-9587-16EBFBFA5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1528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B95D0-DAA3-40CA-9C9C-DFDEDEEF34A4}" type="datetimeFigureOut">
              <a:rPr lang="en-GB" smtClean="0"/>
              <a:t>18/09/2015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27383-FB10-4540-9587-16EBFBFA5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116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305155"/>
            <a:ext cx="2286000" cy="650169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305155"/>
            <a:ext cx="6688667" cy="650169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B95D0-DAA3-40CA-9C9C-DFDEDEEF34A4}" type="datetimeFigureOut">
              <a:rPr lang="en-GB" smtClean="0"/>
              <a:t>18/09/2015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27383-FB10-4540-9587-16EBFBFA5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189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0" y="305153"/>
            <a:ext cx="9144000" cy="127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78002"/>
            <a:ext cx="9144000" cy="5028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8001" y="7062613"/>
            <a:ext cx="2370667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B95D0-DAA3-40CA-9C9C-DFDEDEEF34A4}" type="datetimeFigureOut">
              <a:rPr lang="en-GB" smtClean="0"/>
              <a:t>18/09/2015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71335" y="7062613"/>
            <a:ext cx="3217333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81334" y="7062613"/>
            <a:ext cx="2370667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27383-FB10-4540-9587-16EBFBFA5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9941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7512" y="317500"/>
            <a:ext cx="8712968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000000"/>
                </a:solidFill>
                <a:latin typeface="Trebuchet MS - 48"/>
              </a:rPr>
              <a:t>Batman's HCF and LCM Dilemma</a:t>
            </a:r>
            <a:endParaRPr lang="en-GB" sz="3600" b="1" dirty="0">
              <a:solidFill>
                <a:srgbClr val="000000"/>
              </a:solidFill>
              <a:latin typeface="Trebuchet MS - 4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098032"/>
            <a:ext cx="10160000" cy="310854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0000"/>
                </a:solidFill>
                <a:latin typeface="Trebuchet MS - 26"/>
              </a:rPr>
              <a:t>Batman is placing some orders with his weapons manufacturer and doesn’t want any items left over when he put them into packs in readiness for his crime fighting exploits.</a:t>
            </a:r>
          </a:p>
          <a:p>
            <a:pPr algn="ctr"/>
            <a:endParaRPr lang="en-GB" sz="2800" dirty="0">
              <a:solidFill>
                <a:srgbClr val="000000"/>
              </a:solidFill>
              <a:latin typeface="Trebuchet MS - 26"/>
            </a:endParaRPr>
          </a:p>
          <a:p>
            <a:pPr algn="ctr"/>
            <a:r>
              <a:rPr lang="en-GB" sz="2800" dirty="0" smtClean="0">
                <a:solidFill>
                  <a:srgbClr val="000000"/>
                </a:solidFill>
                <a:latin typeface="Trebuchet MS - 26"/>
              </a:rPr>
              <a:t>He is also tidying up the </a:t>
            </a:r>
            <a:r>
              <a:rPr lang="en-GB" sz="2800" dirty="0" err="1" smtClean="0">
                <a:solidFill>
                  <a:srgbClr val="000000"/>
                </a:solidFill>
                <a:latin typeface="Trebuchet MS - 26"/>
              </a:rPr>
              <a:t>Batcave</a:t>
            </a:r>
            <a:r>
              <a:rPr lang="en-GB" sz="2800" dirty="0" smtClean="0">
                <a:solidFill>
                  <a:srgbClr val="000000"/>
                </a:solidFill>
                <a:latin typeface="Trebuchet MS - 26"/>
              </a:rPr>
              <a:t> from previous orders.</a:t>
            </a:r>
          </a:p>
          <a:p>
            <a:pPr algn="ctr"/>
            <a:endParaRPr lang="en-GB" sz="2800" dirty="0" smtClean="0">
              <a:solidFill>
                <a:srgbClr val="000000"/>
              </a:solidFill>
              <a:latin typeface="Trebuchet MS - 26"/>
            </a:endParaRPr>
          </a:p>
          <a:p>
            <a:pPr algn="ctr"/>
            <a:r>
              <a:rPr lang="en-GB" sz="2800" dirty="0" smtClean="0">
                <a:solidFill>
                  <a:srgbClr val="000000"/>
                </a:solidFill>
                <a:latin typeface="Trebuchet MS - 26"/>
              </a:rPr>
              <a:t>Can you help with all his packing up issues?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580" y="1193239"/>
            <a:ext cx="208483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24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09600"/>
            <a:ext cx="9144000" cy="1270000"/>
          </a:xfrm>
        </p:spPr>
        <p:txBody>
          <a:bodyPr/>
          <a:lstStyle/>
          <a:p>
            <a:r>
              <a:rPr lang="en-GB" b="1" dirty="0" smtClean="0"/>
              <a:t>Issue 1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456" y="1338183"/>
            <a:ext cx="9793088" cy="537311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dirty="0" smtClean="0"/>
              <a:t>Batman wants to order some grenades and some grappling ropes.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Grenades come in boxes of 12.</a:t>
            </a:r>
          </a:p>
          <a:p>
            <a:pPr marL="0" indent="0" algn="ctr">
              <a:buNone/>
            </a:pPr>
            <a:r>
              <a:rPr lang="en-GB" dirty="0" smtClean="0"/>
              <a:t>Grappling ropes come in boxes of 16.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He wants to put 1 grappling rope with 1 grenade.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What is the smallest number of each item he should order?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83456" y="6711297"/>
            <a:ext cx="9793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48: 4 boxes of grenades and 3 boxes of ropes.</a:t>
            </a:r>
            <a:endParaRPr lang="en-GB" sz="3200" b="1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72" y="2009800"/>
            <a:ext cx="1642914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978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09600"/>
            <a:ext cx="9144000" cy="1270000"/>
          </a:xfrm>
        </p:spPr>
        <p:txBody>
          <a:bodyPr/>
          <a:lstStyle/>
          <a:p>
            <a:r>
              <a:rPr lang="en-GB" b="1" dirty="0" smtClean="0"/>
              <a:t>Issue 2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456" y="1338183"/>
            <a:ext cx="9793088" cy="537311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dirty="0" smtClean="0"/>
              <a:t>Batman wants to order some tyres and head gaskets for the Batmobile.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Tyres come in packs of 6.</a:t>
            </a:r>
          </a:p>
          <a:p>
            <a:pPr marL="0" indent="0" algn="ctr">
              <a:buNone/>
            </a:pPr>
            <a:r>
              <a:rPr lang="en-GB" dirty="0" smtClean="0"/>
              <a:t>Head gaskets come in boxes of 10.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He wants to put 2 tyres with 1 head gasket.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What is the smallest number of each item he should order?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83456" y="6711297"/>
            <a:ext cx="9793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30: 5 packs of tyres and 3 boxes of head gaskets.</a:t>
            </a:r>
            <a:endParaRPr lang="en-GB" sz="3200" b="1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688" y="2081808"/>
            <a:ext cx="2289448" cy="228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8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09600"/>
            <a:ext cx="9144000" cy="1270000"/>
          </a:xfrm>
        </p:spPr>
        <p:txBody>
          <a:bodyPr/>
          <a:lstStyle/>
          <a:p>
            <a:r>
              <a:rPr lang="en-GB" b="1" dirty="0" smtClean="0"/>
              <a:t>Issue 3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456" y="1338183"/>
            <a:ext cx="9793088" cy="53731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 smtClean="0"/>
              <a:t>Batman has some missiles and oil canisters that create oil slicks from the Batmobile lying around the </a:t>
            </a:r>
            <a:r>
              <a:rPr lang="en-GB" dirty="0" err="1" smtClean="0"/>
              <a:t>Batcave</a:t>
            </a:r>
            <a:r>
              <a:rPr lang="en-GB" dirty="0" smtClean="0"/>
              <a:t>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He has 64 missiles and 24 oil canisters in total.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He wants to put them into </a:t>
            </a:r>
            <a:r>
              <a:rPr lang="en-GB" dirty="0" smtClean="0"/>
              <a:t>the largest number of equal </a:t>
            </a:r>
            <a:r>
              <a:rPr lang="en-GB" dirty="0" smtClean="0"/>
              <a:t>groups, using all the items.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How many groups should he make?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83456" y="6711297"/>
            <a:ext cx="9793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8 groups each containing 8 missiles and 3 oil canisters.</a:t>
            </a:r>
            <a:endParaRPr lang="en-GB" sz="3200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8173" y="4706631"/>
            <a:ext cx="1448371" cy="200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77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09600"/>
            <a:ext cx="9144000" cy="1270000"/>
          </a:xfrm>
        </p:spPr>
        <p:txBody>
          <a:bodyPr/>
          <a:lstStyle/>
          <a:p>
            <a:r>
              <a:rPr lang="en-GB" b="1" dirty="0" smtClean="0"/>
              <a:t>Issue 4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456" y="1338183"/>
            <a:ext cx="9793088" cy="53731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 smtClean="0"/>
              <a:t>Batman also has some throwing stars and stun grenades that lying around the </a:t>
            </a:r>
            <a:r>
              <a:rPr lang="en-GB" dirty="0" err="1" smtClean="0"/>
              <a:t>Batcave</a:t>
            </a:r>
            <a:r>
              <a:rPr lang="en-GB" dirty="0" smtClean="0"/>
              <a:t>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He has 90 throwing stars and 54 stun grenades in total.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He wants to put them into </a:t>
            </a:r>
            <a:r>
              <a:rPr lang="en-GB" dirty="0" smtClean="0"/>
              <a:t>the largest </a:t>
            </a:r>
            <a:r>
              <a:rPr lang="en-GB" smtClean="0"/>
              <a:t>number of equal </a:t>
            </a:r>
            <a:r>
              <a:rPr lang="en-GB" dirty="0" smtClean="0"/>
              <a:t>groups, using all the items.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How many groups should he make?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83456" y="6402288"/>
            <a:ext cx="97930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18 groups each containing 5 throwing stars and 3 stun grenades.</a:t>
            </a:r>
            <a:endParaRPr lang="en-GB" sz="3200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80" y="4829205"/>
            <a:ext cx="142875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293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6600" y="1016000"/>
            <a:ext cx="866775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GB" sz="3600" b="1" smtClean="0">
                <a:solidFill>
                  <a:srgbClr val="000000"/>
                </a:solidFill>
                <a:latin typeface="Trebuchet MS - 48"/>
              </a:rPr>
              <a:t>Thanks for all your help!</a:t>
            </a:r>
            <a:endParaRPr lang="en-GB" sz="3600" b="1">
              <a:solidFill>
                <a:srgbClr val="000000"/>
              </a:solidFill>
              <a:latin typeface="Trebuchet MS - 4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899" y="2153816"/>
            <a:ext cx="6785151" cy="401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42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325</Words>
  <Application>Microsoft Office PowerPoint</Application>
  <PresentationFormat>Custom</PresentationFormat>
  <Paragraphs>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Trebuchet MS - 48</vt:lpstr>
      <vt:lpstr>Trebuchet MS - 26</vt:lpstr>
      <vt:lpstr>Calibri</vt:lpstr>
      <vt:lpstr>Arial</vt:lpstr>
      <vt:lpstr>Office Theme</vt:lpstr>
      <vt:lpstr>PowerPoint Presentation</vt:lpstr>
      <vt:lpstr>Issue 1</vt:lpstr>
      <vt:lpstr>Issue 2</vt:lpstr>
      <vt:lpstr>Issue 3</vt:lpstr>
      <vt:lpstr>Issue 4</vt:lpstr>
      <vt:lpstr>PowerPoint Presentation</vt:lpstr>
    </vt:vector>
  </TitlesOfParts>
  <Company>Worthing High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Lutwyche</dc:creator>
  <cp:lastModifiedBy>A.Luttwyche</cp:lastModifiedBy>
  <cp:revision>14</cp:revision>
  <dcterms:created xsi:type="dcterms:W3CDTF">2012-11-07T21:50:00Z</dcterms:created>
  <dcterms:modified xsi:type="dcterms:W3CDTF">2015-09-18T12:46:51Z</dcterms:modified>
</cp:coreProperties>
</file>