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6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Confidence Intervals and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3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Using the t-Distribution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0286" y="4400000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Hypothesis Test for the Difference Between Means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test the difference between the means of two normal distributions with equal but unknown variances, use</a:t>
            </a:r>
          </a:p>
        </p:txBody>
      </p:sp>
      <p:pic>
        <p:nvPicPr>
          <p:cNvPr id="5" name="Picture 4" descr="m_t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00" y="1950000"/>
            <a:ext cx="3100000" cy="6933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900000"/>
            <a:ext cx="33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Steps: H₀, H₁, α, ν = nₓ + nᵧ − 2, critical region, x̄, ȳ, sₓ², sᵧ², pooled sₚ², t, conclusion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Under H₀ usually μₓ − μᵧ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150000" cy="1846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Two groups of students, X and Y, were taught by different teachers. At the end of their course, a random sample of students from each class was selected and given a test. The test results out of 50 were as follows: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Group X:  40  37  45  34  30  41  42  43  36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Group Y:  38  43  36  45  35  44  41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The headteacher wishes to find out if there is a significant difference between the results for these two groups.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a) Write down any assumptions that need to be made in order to conduct a difference of means test on this data.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b) Assuming that these assumptions apply, test at the 10% level of significance whether or not there is a significant difference between the means.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824340"/>
            <a:ext cx="3300000" cy="54483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a) The samples come from normal distributions, are independent, and the populations have the same variance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369170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H₀: μₓ = μᵧ    H₁: μₓ ≠ μᵧ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550780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ν = 9 + 7 − 2 = 14, 0.05 in each tail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732390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t₁₄(0.05) = 1.761: critical regions t ≤ −1.761 and t ≥ 1.761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4095610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x̄ = 38.667, sₓ² = 23.0;  ȳ = 40.286, sᵧ² = 15.9</a:t>
            </a:r>
          </a:p>
        </p:txBody>
      </p:sp>
      <p:pic>
        <p:nvPicPr>
          <p:cNvPr id="13" name="Picture 12" descr="m_ex12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327220"/>
            <a:ext cx="2407059" cy="33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4717220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sₚ = 4.467</a:t>
            </a:r>
          </a:p>
        </p:txBody>
      </p:sp>
      <p:pic>
        <p:nvPicPr>
          <p:cNvPr id="15" name="Picture 14" descr="m_ex12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948830"/>
            <a:ext cx="1750562" cy="380000"/>
          </a:xfrm>
          <a:prstGeom prst="rect">
            <a:avLst/>
          </a:prstGeom>
        </p:spPr>
      </p:pic>
      <p:pic>
        <p:nvPicPr>
          <p:cNvPr id="16" name="Picture 15" descr="ex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5438830"/>
            <a:ext cx="1405956" cy="75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0000" y="6248830"/>
            <a:ext cx="3300000" cy="54483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−1.761 &lt; −0.719 &lt; 1.761: not significant. No evidence of a difference between the means of the two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Hypothesis Test for the Difference Between Means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test whether the difference between two means is more than a given amount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H₀ is μₓ = μᵧ + 4 then μₓ − μᵧ = 4 goes into the test statistic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497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random sample of the heights, in cm, of sixth form boys and girls was taken with the following results: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Boys’ heights: 152, 148, 147, 157, 158, 140, 141, 144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Girls’ heights: 142, 146, 132, 125, 138, 131, 143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Carry out a two-sample t-test at the 5% significance level on these data to see whether the mean height of boys exceeds the mean height of girls by more than 4 cm.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State any assumptions that you have made.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48347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 = height of a boy, y = height of a girl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66508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H₀: μₓ = μᵧ + 4    H₁: μₓ &gt; μᵧ + 4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84669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5% one-tailed,  ν = 8 + 7 − 2 = 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02830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t₁₃(0.05) = 1.771: critical region t ≥ 1.771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209912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x̄ = 148.375, sₓ² = 46.554;  ȳ = 136.714, sᵧ² = 57.905</a:t>
            </a:r>
          </a:p>
        </p:txBody>
      </p:sp>
      <p:pic>
        <p:nvPicPr>
          <p:cNvPr id="11" name="Picture 10" descr="m_ex13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623132"/>
            <a:ext cx="2741912" cy="33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401313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sₚ = 7.197</a:t>
            </a:r>
          </a:p>
        </p:txBody>
      </p:sp>
      <p:pic>
        <p:nvPicPr>
          <p:cNvPr id="13" name="Picture 12" descr="m_ex13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244742"/>
            <a:ext cx="2093184" cy="38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10000" y="4244742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μₓ − μᵧ = 4 from H₀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468474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2.057 &gt; 1.771: in the critical region, reject H₀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4866352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There is evidence that the mean height of boys exceeds the mean height of girls by more than 4 cm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5229572"/>
            <a:ext cx="3300000" cy="54483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b) The samples are independent, the population variances are equal and the populations are normally distributed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