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6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Confidence Intervals and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3000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Using the t-Distribution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0286" y="4400000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Difference Between Means of Two Independent Normal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two populations have the same unknown variance σ², you can pool the two sample variances to get a better estimate of σ²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pooled estimate is a weighted mean of the sample variances, with weights nₓ − 1 and nᵧ − 1</a:t>
            </a:r>
          </a:p>
        </p:txBody>
      </p:sp>
      <p:pic>
        <p:nvPicPr>
          <p:cNvPr id="5" name="Picture 4" descr="m_s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00" y="3800000"/>
            <a:ext cx="3000000" cy="6978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124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random sample of 15 observations is taken from a population and gives an unbiased estimate for the population variance of 9.47. A second random sample of 12 observations is taken from a different population that has the same population variance as the first population, and gives an unbiased estimate for the variance as 13.84. Calculate an unbiased estimate of the population variance σ² using both samples.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38556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nₓ = 15, sₓ² = 9.47    nᵧ = 12, sᵧ² = 13.84</a:t>
            </a:r>
          </a:p>
        </p:txBody>
      </p:sp>
      <p:pic>
        <p:nvPicPr>
          <p:cNvPr id="8" name="Picture 7" descr="m_ex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633688"/>
            <a:ext cx="2678519" cy="320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10000" y="2633688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nₓ − 1 = 14, nᵧ − 1 = 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3013688"/>
            <a:ext cx="3300000" cy="19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Pooled estimate sₚ² = 11.39 (4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000" b="0" i="0">
                <a:solidFill>
                  <a:srgbClr val="000000"/>
                </a:solidFill>
                <a:latin typeface="Calibri"/>
              </a:rPr>
              <a:t>Difference Between Means of Two Independent Normal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1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small samples, assume: the populations are normal, the samples are independent, and the population variances are equal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the difference of means uses a t-distribution with nₓ + nᵧ − 2 degrees of freedom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Confidence limits for μₓ − μᵧ:</a:t>
            </a:r>
          </a:p>
        </p:txBody>
      </p:sp>
      <p:pic>
        <p:nvPicPr>
          <p:cNvPr id="5" name="Picture 4" descr="m_ci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000" y="4300000"/>
            <a:ext cx="2700000" cy="7315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150000" cy="2020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In a survey on the petrol consumption of cars, a random sample of 12 cars with 2-litre engines was compared with a random sample of 15 cars with 1.6-litre engines. The following results show the consumption, in suitable units, of the cars: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2-litre: 34.4, 32.1, 30.1, 32.8, 31.5, 35.8, 28.2, 26.6, 28.8, 28.5, 33.6, 28.8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1.6-litre: 35.3, 34.0, 36.7, 40.9, 34.4, 39.8, 33.6, 36.7, 34.0, 39.2, 39.8, 38.7, 40.8, 35.0, 36.7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Calculate a 95% confidence interval for the difference between the two mean petrol consumption figures. You may assume that the variables are normally distributed and that they have the same variance.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99477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2-litre: nᵧ = 12, ȳ = 30.933, sᵧ² = 8.177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17638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1.6-litre: nₓ = 15, x̄ = 37.04, sₓ² = 6.894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0000" y="3176384"/>
            <a:ext cx="1700000" cy="2028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your calculator</a:t>
            </a:r>
          </a:p>
        </p:txBody>
      </p:sp>
      <p:pic>
        <p:nvPicPr>
          <p:cNvPr id="10" name="Picture 9" descr="m_ex1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3407994"/>
            <a:ext cx="3062353" cy="3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384799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sₚ = √7.459 = 2.731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02960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ν = 12 + 15 − 2 = 25:  t₂₅(0.025) = 2.060</a:t>
            </a:r>
          </a:p>
        </p:txBody>
      </p:sp>
      <p:pic>
        <p:nvPicPr>
          <p:cNvPr id="13" name="Picture 12" descr="m_ex11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4261214"/>
            <a:ext cx="2951742" cy="38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4701214"/>
            <a:ext cx="3300000" cy="18161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= 6.107 ± 2.179 = 3.928 and 8.286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882824"/>
            <a:ext cx="3300000" cy="3632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95% confidence interval is (3.93, 8.29)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