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6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Confidence Intervals and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Using the t-Distribution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0286" y="4400000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Hypothesis Test for the 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Testing the mean of a normal distribution with unknown variance follows the same steps as before, but uses the t-distribution for the critical region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H₀  2 H₁  3 α  4 ν = n − 1
5 critical region  6 x̄, s², t  7 conclusion in context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Test statistic:</a:t>
            </a:r>
          </a:p>
        </p:txBody>
      </p:sp>
      <p:pic>
        <p:nvPicPr>
          <p:cNvPr id="5" name="Picture 4" descr="m_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00" y="4300000"/>
            <a:ext cx="1083333" cy="6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1624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shopkeeper sells jars of jam. The weights of the jars of jam are normally distributed with a mean of 150 g. A customer complains that the mean weight of 8 jars she had bought was only 147 g. An estimate for the standard deviation of the weights of the 8 jars of jam calculated from the 8 observations was 2 g.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Test, at the 5% significance level, whether 147 g is significantly less than the quoted mean.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Discuss whether the customer has cause for complaint.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60742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H₀: μ = 150    H₁: μ &lt; 150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80554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Significance level 0.05 (one-tailed)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00366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ν = 8 − 1 = 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20178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 −t₇(0.05) = −1.895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10000" y="320178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Minus sign: left-hand tail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39990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region t ≤ −1.895</a:t>
            </a:r>
          </a:p>
        </p:txBody>
      </p:sp>
      <p:pic>
        <p:nvPicPr>
          <p:cNvPr id="13" name="Picture 12" descr="m_ex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648024"/>
            <a:ext cx="1737580" cy="40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10000" y="364802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x̄ = 147, μ = 150, s = 2</a:t>
            </a:r>
          </a:p>
        </p:txBody>
      </p:sp>
      <p:pic>
        <p:nvPicPr>
          <p:cNvPr id="15" name="Picture 14" descr="ex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158024"/>
            <a:ext cx="1574603" cy="80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5018024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−4.2426 &lt; −1.895: significant, reject H₀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5216144"/>
            <a:ext cx="330000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b) There is evidence that the mean weight is less than 150 g, so the customer does have cause for complaint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Hypothesis Test for the 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you are given raw data, find x̄ and s on your calculator, or use</a:t>
            </a:r>
          </a:p>
        </p:txBody>
      </p:sp>
      <p:pic>
        <p:nvPicPr>
          <p:cNvPr id="5" name="Picture 4" descr="m_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000" y="1700000"/>
            <a:ext cx="1801754" cy="65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550000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‘An increase’ means a one-tailed test with H₁: μ &gt;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temperatures (°C) were measured at noon on 10 days during the month of March in West Cumbria. The readings were: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12.8  11.4  12.9  15.1  15.4  13.5  14.9  15.0  16.0  15.8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Using a 5% significance level, test whether or not this is an increase over the previous year when the average noon day temperature was 13.5 °C.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2855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H₀: μ = 13.5    H₁: μ &gt; 13.5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4836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Significance level 5%,  ν =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68180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value t₉(0.05) = 1.833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87992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Critical region t ≥ 1.833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07804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= 142.8 ÷ 10 = 14.28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0000" y="307804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Σx = 142.8, Σx² = 2060.28</a:t>
            </a:r>
          </a:p>
        </p:txBody>
      </p:sp>
      <p:pic>
        <p:nvPicPr>
          <p:cNvPr id="14" name="Picture 13" descr="m_ex6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326168"/>
            <a:ext cx="2678621" cy="400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37861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 = 1.531</a:t>
            </a:r>
          </a:p>
        </p:txBody>
      </p:sp>
      <p:pic>
        <p:nvPicPr>
          <p:cNvPr id="16" name="Picture 15" descr="m_ex6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034288"/>
            <a:ext cx="1709554" cy="40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44942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1.611 &lt; 1.833: not significant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4692408"/>
            <a:ext cx="3300000" cy="396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Not enough evidence to suggest that the average temperature has increased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Hypothesis Test for the Mean of a Normal Distribution with Unknown 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‘Altered’ means a two-tailed test: halve the significance level to find the probability in each tail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critical region is |t| ≥ tₙ₋₁(α/2)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x̄ &lt; μ then t is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2195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concrete manufacturer tests cubes of its concrete at regular intervals, and their compressive strengths in N m⁻¹ are determined. The mean value of the strengths is required to be 0.47 N m⁻¹. A new supplier of cement offers to supply the firm at a cheaper rate than the present supplier, and a trial bag of cement is used to make 12 concrete cubes. Upon testing, these cubes are found to have strengths (x) such that Σx = 5.52 and Σx² = 2.542. Assume that the strengths are normally distributed.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Stating your hypotheses clearly, test, at the 5% level of significance, whether or not the use of the new cement has altered the mean strength of the concrete.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In the light of your conclusion to the test in part a, what would you recommend the manufacturer to do?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316520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H₀: μ = 0.47    H₁: μ ≠ 0.47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334681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11, 0.025 in each tail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52842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Critical value 2.201: critical region |t| ≥ 2.201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371003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x̄ = 5.52 ÷ 12 = 0.46</a:t>
            </a:r>
          </a:p>
        </p:txBody>
      </p:sp>
      <p:pic>
        <p:nvPicPr>
          <p:cNvPr id="10" name="Picture 9" descr="m_ex7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3941648"/>
            <a:ext cx="2652083" cy="3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438164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 = 0.01595…</a:t>
            </a:r>
          </a:p>
        </p:txBody>
      </p:sp>
      <p:pic>
        <p:nvPicPr>
          <p:cNvPr id="12" name="Picture 11" descr="m_ex7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4613258"/>
            <a:ext cx="1687006" cy="38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10000" y="4613258"/>
            <a:ext cx="1700000" cy="345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book rounds s to 0.016 and gets −2.165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5053258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|−2.17| &lt; 2.201: not significant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5234868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Not enough evidence to suggest that the mean strength has altered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5598088"/>
            <a:ext cx="3300000" cy="7264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b) Accept the new supplier, as they are cheaper. But −2.17 is close to −2.201, so a one-tailed test for a decrease, or a further sample, would be sensible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