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6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Confidence Intervals and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3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Using the t-Distribution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0286" y="4400000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of a Normal Distribution with Unknown 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X₁, …, Xₙ is a random sample from a normal distribution with unknown variance, then</a:t>
            </a:r>
          </a:p>
        </p:txBody>
      </p:sp>
      <p:pic>
        <p:nvPicPr>
          <p:cNvPr id="5" name="Picture 4" descr="m_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00" y="1650000"/>
            <a:ext cx="1680682" cy="6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350000"/>
            <a:ext cx="3300000" cy="2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where S² is an unbiased estimator of σ²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As ν → ∞ the t-distribution approaches N(0, 1²). It is used when n is small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table gives the value of t exceeded with the probability shown</a:t>
            </a:r>
          </a:p>
        </p:txBody>
      </p:sp>
      <p:sp>
        <p:nvSpPr>
          <p:cNvPr id="7" name="Rectangle 6"/>
          <p:cNvSpPr/>
          <p:nvPr/>
        </p:nvSpPr>
        <p:spPr>
          <a:xfrm>
            <a:off x="300000" y="4500000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ν</a:t>
            </a:r>
          </a:p>
        </p:txBody>
      </p:sp>
      <p:sp>
        <p:nvSpPr>
          <p:cNvPr id="8" name="Rectangle 7"/>
          <p:cNvSpPr/>
          <p:nvPr/>
        </p:nvSpPr>
        <p:spPr>
          <a:xfrm>
            <a:off x="700000" y="450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0.10</a:t>
            </a:r>
          </a:p>
        </p:txBody>
      </p:sp>
      <p:sp>
        <p:nvSpPr>
          <p:cNvPr id="9" name="Rectangle 8"/>
          <p:cNvSpPr/>
          <p:nvPr/>
        </p:nvSpPr>
        <p:spPr>
          <a:xfrm>
            <a:off x="1220000" y="450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0.05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40000" y="450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0.025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60000" y="450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0.01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80000" y="450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0.005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000" y="4710000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0000" y="471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1.533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20000" y="471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2.132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40000" y="471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2.776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60000" y="471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3.747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80000" y="471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4.604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0000" y="4920000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0000" y="492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1.476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20000" y="492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2.015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40000" y="492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2.571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60000" y="492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3.365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80000" y="492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4.032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00000" y="5130000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0000" y="513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1.440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220000" y="513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1.943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740000" y="513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2.447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60000" y="513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3.143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80000" y="513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3.707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00000" y="5340000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0000" y="534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1.415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220000" y="534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1.895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40000" y="534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2.365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260000" y="534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2.998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80000" y="534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3.499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0000" y="5550000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0000" y="555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1.397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220000" y="555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1.860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740000" y="555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2.306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260000" y="555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2.896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80000" y="555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3.355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00000" y="5760000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0000" y="576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1.383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220000" y="576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1.833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740000" y="576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2.262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260000" y="576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2.821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80000" y="576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3.250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00000" y="5970000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0000" y="597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1.372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220000" y="597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1.812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40000" y="597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2.228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260000" y="597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2.764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80000" y="5970000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3.169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50000" y="1000000"/>
            <a:ext cx="5150000" cy="8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a t-distribution with 10 degrees of freedom. Determine values of t for which: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P(X &gt; t) = 0.025   b) P(X &lt; t) = 0.95   c) P(X &lt; t) = 0.025   d) P(|X| &gt; t) = 0.05   e) P(|X| &lt; t) = 0.98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50000" y="191371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ν = 10. Look where the ν = 10 row meets the 0.025 column</a:t>
            </a:r>
          </a:p>
        </p:txBody>
      </p:sp>
      <p:pic>
        <p:nvPicPr>
          <p:cNvPr id="57" name="Picture 56" descr="ex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359952"/>
            <a:ext cx="1366857" cy="720000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3750000" y="313995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t₁₀(0.025) = 2.228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750000" y="333807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If P(X &lt; t) = 0.95 then P(X &gt; t) = 1 − 0.95 = 0.05</a:t>
            </a:r>
          </a:p>
        </p:txBody>
      </p:sp>
      <p:pic>
        <p:nvPicPr>
          <p:cNvPr id="60" name="Picture 59" descr="ex1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3784312"/>
            <a:ext cx="1366857" cy="72000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750000" y="456431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t₁₀(0.05) = 1.812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750000" y="476243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 By symmetry P(X &lt; −2.228) = P(X &gt; 2.228) = 0.025</a:t>
            </a:r>
          </a:p>
        </p:txBody>
      </p:sp>
      <p:pic>
        <p:nvPicPr>
          <p:cNvPr id="63" name="Picture 62" descr="ex1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0000" y="5208672"/>
            <a:ext cx="1366857" cy="72000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3750000" y="598867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 = −2.228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110000" y="5988672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book’s note has a misprint here (−0.228)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 animBg="1"/>
      <p:bldP spid="59" grpId="0" animBg="1"/>
      <p:bldP spid="61" grpId="0" animBg="1"/>
      <p:bldP spid="62" grpId="0" animBg="1"/>
      <p:bldP spid="64" grpId="0" animBg="1"/>
      <p:bldP spid="6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of a Normal Distribution with Unknown 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t-distribution is symmetrical about 0, like the normal distribution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P(X &lt; −t) = P(X &gt; t)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|X| means the modulus of X:
P(|X| &gt; t) = P(X &lt; −t) + P(X &gt; t)
P(|X| &lt; t) = P(−t &lt; X &lt; t)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draw a diagram so you are sure which areas you are dealing with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86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a t-distribution with 10 degrees of freedom. Determine values of t for which: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P(X &gt; t) = 0.025   b) P(X &lt; t) = 0.95   c) P(X &lt; t) = 0.025   d) P(|X| &gt; t) = 0.05   e) P(|X| &lt; t) = 0.98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913712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d) Two-tailed: 0.025 in each tail</a:t>
            </a:r>
          </a:p>
        </p:txBody>
      </p:sp>
      <p:pic>
        <p:nvPicPr>
          <p:cNvPr id="7" name="Picture 6" descr="ex1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2161832"/>
            <a:ext cx="1366857" cy="72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294183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From a and c, P(|X| &gt; t) = 0.05 when X &lt; −2.228 or X &gt; 2.228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338072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 = 2.228 (so the two boundary values are −2.228 and 2.228)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81356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e) P(|X| &lt; t) = 0.98, so 0.01 in each tail</a:t>
            </a:r>
          </a:p>
        </p:txBody>
      </p:sp>
      <p:pic>
        <p:nvPicPr>
          <p:cNvPr id="11" name="Picture 10" descr="ex1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061680"/>
            <a:ext cx="1366857" cy="72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484168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t₁₀(0.01) = 2.764: P(|X| &gt; 2.764) = 0.02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0000" y="4841680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book wrongly writes 0.01 here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5039800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 = 2.764 (−2.764 &lt; X &lt; 2.764)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of a Normal Distribution with Unknown 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also use the table backwards to find a probability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Find the value in the row for ν and read off the probability at the top of its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8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Y has a t₄-distribution.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Determine:   a) P(Y &gt; 3.747)    b) P(Y &lt; −2.132)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0000" y="1541856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ν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0000" y="154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0.10</a:t>
            </a:r>
          </a:p>
        </p:txBody>
      </p:sp>
      <p:sp>
        <p:nvSpPr>
          <p:cNvPr id="8" name="Rectangle 7"/>
          <p:cNvSpPr/>
          <p:nvPr/>
        </p:nvSpPr>
        <p:spPr>
          <a:xfrm>
            <a:off x="4670000" y="154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0.05</a:t>
            </a:r>
          </a:p>
        </p:txBody>
      </p:sp>
      <p:sp>
        <p:nvSpPr>
          <p:cNvPr id="9" name="Rectangle 8"/>
          <p:cNvSpPr/>
          <p:nvPr/>
        </p:nvSpPr>
        <p:spPr>
          <a:xfrm>
            <a:off x="5190000" y="154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0.025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0000" y="154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0.01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30000" y="154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0.005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50000" y="1751856"/>
            <a:ext cx="40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50000" y="175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1.533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70000" y="175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2.132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90000" y="175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2.776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0000" y="175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3.747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30000" y="1751856"/>
            <a:ext cx="520000" cy="21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4.604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211185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ν = 4: 3.747 is in the 0.01 column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230997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P(Y &gt; 3.747) = 0.01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2508096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2.132 is in the 0.05 column, so P(Y &gt; 2.132) = 0.05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50000" y="2904336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By symmetry P(Y &lt; −2.132) = 0.05</a:t>
            </a:r>
          </a:p>
        </p:txBody>
      </p:sp>
      <p:sp>
        <p:nvSpPr>
          <p:cNvPr id="22" name="Oval 21"/>
          <p:cNvSpPr/>
          <p:nvPr/>
        </p:nvSpPr>
        <p:spPr>
          <a:xfrm>
            <a:off x="5690000" y="1736856"/>
            <a:ext cx="560000" cy="2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650000" y="1736856"/>
            <a:ext cx="560000" cy="2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2" grpId="0" animBg="1"/>
      <p:bldP spid="20" grpId="0" animBg="1"/>
      <p:bldP spid="21" grpId="0" animBg="1"/>
      <p:bldP spid="2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of a Normal Distribution with Unknown 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small sample of size n from N(μ, σ²) with unknown mean and variance, the 100(1 − α)% confidence limits for μ are</a:t>
            </a:r>
          </a:p>
        </p:txBody>
      </p:sp>
      <p:pic>
        <p:nvPicPr>
          <p:cNvPr id="5" name="Picture 4" descr="m_c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00" y="2150000"/>
            <a:ext cx="2332095" cy="65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3000000"/>
            <a:ext cx="33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90% confidence interval use tₙ₋₁(0.05); for a 95% confidence interval use tₙ₋₁(0.025)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ν = n − 1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150000" cy="124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sample of 6 trout taken from a fish farm were caught and their lengths in centimetres were measured. The lengths of the fish were as follows: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26.8     26.0     25.8     25.5     24.3     24.6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Assuming that the lengths of trout are normally distributed, find a 90% confidence interval for the mean length of trout in the fish farm.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3556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x̄ = 25.5 and s² = 0.8560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0000" y="2335568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your calculator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53368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 = √0.8560 = 0.9252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73180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 = 6, so ν = 5:  t₅(0.05) = 2.015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92992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90% confidence limits for μ are</a:t>
            </a:r>
          </a:p>
        </p:txBody>
      </p:sp>
      <p:pic>
        <p:nvPicPr>
          <p:cNvPr id="13" name="Picture 12" descr="m_ex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178048"/>
            <a:ext cx="2967451" cy="42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365804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25.5 ± 0.761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10000" y="3658048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book says limits “for x̄”: they are limits for 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3856168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90% confidence interval is (24.739, 26.261)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Mean of a Normal Distribution with Unknown 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Find x̄ and s using your calculator, then put them into the formula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Write your answer as an interval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24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percentage starch content of potatoes is normally distributed with mean μ. In order to assess the mean value of the starch content, a random sample of 12 potatoes is selected and their starch content measured. The percentages of starch contents obtained were as follows: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23.2  20.3  18.6  20.0  20.8  21.6  19.4  18.7  22.1  19.5  21.3  22.6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a 95% confidence interval for the mean.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233556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x̄ = 20.675 and s = 1.513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53368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 = 12, so ν = 11:  t₁₁(0.025) = 2.201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73180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95% confidence limits for μ are</a:t>
            </a:r>
          </a:p>
        </p:txBody>
      </p:sp>
      <p:pic>
        <p:nvPicPr>
          <p:cNvPr id="9" name="Picture 8" descr="m_ex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2979928"/>
            <a:ext cx="3246711" cy="4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345992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20.675 ± 0.961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658048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95% confidence interval is (19.714, 21.636)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