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Hypothesis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3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an F-test to test whether two independent samples come from normal distributions with equal variances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put the larger variance on top, so the test statistic is at least 1 and only the upper critical value is needed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s²ₗ and s²ₛ, the larger and smaller variances</a:t>
            </a:r>
          </a:p>
        </p:txBody>
      </p:sp>
      <p:pic>
        <p:nvPicPr>
          <p:cNvPr id="5" name="Picture 4" descr="m_Ft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00" y="3700000"/>
            <a:ext cx="852000" cy="6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samples of sizes 13 and 9 are taken from normal distributions X and Y with variances σₓ² and σᵧ² respectively. The two samples give values sₓ² = 24 and sᵧ² = 18. Test, at the 5% level, H₀: σₓ² = σᵧ² against H₁: σₓ² &gt; σᵧ²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9637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νₗ = 13 − 1 = 12,   νₛ = 9 − 1 =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0000" y="1963712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has the larger s², so its ν comes first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16183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s²ₗ = 24 and s²ₛ =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35995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value F₁₂,₈(0.05) = 3.28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0000" y="235995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12th column, 8th row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55807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Test statistic</a:t>
            </a:r>
          </a:p>
        </p:txBody>
      </p:sp>
      <p:pic>
        <p:nvPicPr>
          <p:cNvPr id="13" name="Picture 12" descr="m_ex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806192"/>
            <a:ext cx="972000" cy="42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328619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1.33 &lt; 3.28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348431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Insufficient evidence to reject H₀: no evidence that σₓ² &gt; σᵧ²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10000" y="3484312"/>
            <a:ext cx="1700000" cy="48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 says “the populations have equal variances”: the test cannot show that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H₁ says σₓ² &lt; σᵧ², the sample with the larger variance is the Y sample, so use Y on top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that the sample variances are the right way round for H₁ before testing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samples of sizes 7 and 11 are taken from normal distributions X and Y with variances σₓ² and σᵧ² respectively. The two samples give values sₓ² = 5 and sᵧ² = 25. Test, at the 5% level of significance, H₀: σₓ² = σᵧ² against H₁: σₓ² &lt; σᵧ²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9637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νₗ = 11 − 1 = 10,   νₛ = 7 − 1 =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0000" y="196371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 has the larger s²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6183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s²ₗ = 25 and s²ₛ =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35995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value F₁₀,₆(0.05) = 4.06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55807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Test statistic</a:t>
            </a:r>
          </a:p>
        </p:txBody>
      </p:sp>
      <p:pic>
        <p:nvPicPr>
          <p:cNvPr id="11" name="Picture 10" descr="m_ex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806192"/>
            <a:ext cx="765600" cy="42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328619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 &gt; 4.06: in the critical region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48431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Sufficient evidence to reject H₀: there is evidence that σₓ² &lt; σᵧ²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two-tailed F-test there is still only one critical value, because the larger variance always goes on top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only change is that the significance level is halved, e.g. a 10% two-tailed test uses Fᵥₗ,ᵥₛ(0.05)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 samples of sizes 11 and 13 are taken from normal distributions X and Y with variances σₓ² and σᵧ² respectively. The two samples give values sₓ² = 1.6 and sᵧ² = 2.4. Test, at the 10% level of significance, H₀: σₓ² = σᵧ² against H₁: σₓ² ≠ σᵧ²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9637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νₗ = 13 − 1 = 12,   νₛ = 11 − 1 =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0000" y="196371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 has the larger s²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6183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s²ₗ = 2.4 and s²ₛ = 1.6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35995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Two-tailed, so use 5% in the upper tail: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55807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value F₁₂,₁₀(0.05) = 2.91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75619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Test statistic</a:t>
            </a:r>
          </a:p>
        </p:txBody>
      </p:sp>
      <p:pic>
        <p:nvPicPr>
          <p:cNvPr id="12" name="Picture 11" descr="m_ex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004312"/>
            <a:ext cx="931200" cy="4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34843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1.5 &lt; 2.91: not in the critical region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68243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Insufficient evidence to reject H₀: no evidence that the variances are different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0000" y="3682432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 wrongly says “sufficient evidence”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F-Test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Sum of squares about the mean = Σ(x − x̄)², so s² = Σ(x − x̄)² / (n − 1)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F-test assumes that both populations are normally distributed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973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manufacturer of wooden furniture stores some of its wood outside and some inside a special store. It is believed that the wood stored inside should have less variable hardness properties than that stored outside. A random sample of 25 pieces of wood stored outside was taken and compared to a random sample of 21 similar pieces taken from the inside store, with the following results: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000" y="1972170"/>
            <a:ext cx="1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650000" y="197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Outside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50000" y="197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Inside</a:t>
            </a:r>
          </a:p>
        </p:txBody>
      </p:sp>
      <p:sp>
        <p:nvSpPr>
          <p:cNvPr id="9" name="Rectangle 8"/>
          <p:cNvSpPr/>
          <p:nvPr/>
        </p:nvSpPr>
        <p:spPr>
          <a:xfrm>
            <a:off x="3750000" y="2192170"/>
            <a:ext cx="1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Sample size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50000" y="219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50000" y="219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2412170"/>
            <a:ext cx="1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Mean hardness (coded units)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50000" y="241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50000" y="241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122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50000" y="2632170"/>
            <a:ext cx="19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Sum of squares about the mean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50000" y="263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5190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50000" y="2632170"/>
            <a:ext cx="80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3972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2902170"/>
            <a:ext cx="5150000" cy="623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Test, at the 0.05 level of significance, whether the manufacturer’s belief is correct.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State an assumption you made in order to do this test.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353347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Outside has the larger variance:</a:t>
            </a:r>
          </a:p>
        </p:txBody>
      </p:sp>
      <p:pic>
        <p:nvPicPr>
          <p:cNvPr id="20" name="Picture 19" descr="m_ex1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765082"/>
            <a:ext cx="3183556" cy="38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750000" y="420508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νₒ = 25 − 1 = 24,   νᵢ = 21 − 1 = 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50000" y="438669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H₀: σₒ² = σᵢ²    H₁: σₒ² &gt; σᵢ²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0000" y="4386692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One-tailed test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50000" y="456830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Critical value F₂₄,₂₀(0.05) = 2.08</a:t>
            </a:r>
          </a:p>
        </p:txBody>
      </p:sp>
      <p:pic>
        <p:nvPicPr>
          <p:cNvPr id="25" name="Picture 24" descr="m_ex1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799912"/>
            <a:ext cx="1694519" cy="380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750000" y="523991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1.089 &lt; 2.08: insufficient evidence to reject H₀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50000" y="5421522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 evidence that wood stored inside is less variable in hardness than wood stored outside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50000" y="5784742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b) The populations are normally distributed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