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Further Hypothesis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F-Distribution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independent random samples of sizes nₓ and nᵧ from N(μₓ, σₓ²) and N(μᵧ, σᵧ²):</a:t>
            </a:r>
          </a:p>
        </p:txBody>
      </p:sp>
      <p:pic>
        <p:nvPicPr>
          <p:cNvPr id="5" name="Picture 4" descr="m_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00" y="1750000"/>
            <a:ext cx="1718750" cy="6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45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σₓ² = σᵧ² this becomes</a:t>
            </a:r>
          </a:p>
        </p:txBody>
      </p:sp>
      <p:pic>
        <p:nvPicPr>
          <p:cNvPr id="7" name="Picture 6" descr="m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000" y="2850000"/>
            <a:ext cx="1326302" cy="55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3500000"/>
            <a:ext cx="33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ν₁ = nₓ − 1 goes along the top of the table and ν₂ = nᵧ − 1 down the side: the order matters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Fᵥ₁,ᵥ₂(0.05) is the value exceeded with probability 0.05</a:t>
            </a:r>
          </a:p>
        </p:txBody>
      </p:sp>
      <p:pic>
        <p:nvPicPr>
          <p:cNvPr id="9" name="Picture 8" descr="f_upp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00" y="5200000"/>
            <a:ext cx="1774084" cy="90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1000000"/>
            <a:ext cx="5150000" cy="48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the table to find: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the F₅,₈(0.05) critical value     b) the F₈,₅(0.05) critical value.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1491856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Upper 5% critical values Fᵥ₁,ᵥ₂(0.05)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0000" y="176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ν₂ \ ν₁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7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3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9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5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1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7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03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95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410000" y="176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50000" y="199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27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161.4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3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199.5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9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215.7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5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224.6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1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230.2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7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234.0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3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238.9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241.9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95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243.9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410000" y="199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249.1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50000" y="222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27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18.51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73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19.00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19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19.16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5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19.25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1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19.30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7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19.33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3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19.37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9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19.40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95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19.41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410000" y="222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19.46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750000" y="245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27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10.13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73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9.55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19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9.28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65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9.12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11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9.01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57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8.94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3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8.85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49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8.79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95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8.74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410000" y="245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8.64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50000" y="268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27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7.71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73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6.94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19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6.59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65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6.39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11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6.26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57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6.16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03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6.04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49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5.96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95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5.91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410000" y="268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5.77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750000" y="291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27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6.61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73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5.79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19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5.41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65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5.19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1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5.05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57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4.95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3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4.82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9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4.74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95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4.68</a:t>
            </a:r>
          </a:p>
        </p:txBody>
      </p:sp>
      <p:sp>
        <p:nvSpPr>
          <p:cNvPr id="77" name="Rectangle 76"/>
          <p:cNvSpPr/>
          <p:nvPr/>
        </p:nvSpPr>
        <p:spPr>
          <a:xfrm>
            <a:off x="8410000" y="291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4.53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750000" y="314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27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5.99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73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5.14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19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4.76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65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4.53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11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4.39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57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4.28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03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4.15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49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4.06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95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4.00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410000" y="314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3.84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750000" y="337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27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5.59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73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4.74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19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4.35</a:t>
            </a:r>
          </a:p>
        </p:txBody>
      </p:sp>
      <p:sp>
        <p:nvSpPr>
          <p:cNvPr id="93" name="Rectangle 92"/>
          <p:cNvSpPr/>
          <p:nvPr/>
        </p:nvSpPr>
        <p:spPr>
          <a:xfrm>
            <a:off x="565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4.12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11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3.97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57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3.87</a:t>
            </a:r>
          </a:p>
        </p:txBody>
      </p:sp>
      <p:sp>
        <p:nvSpPr>
          <p:cNvPr id="96" name="Rectangle 95"/>
          <p:cNvSpPr/>
          <p:nvPr/>
        </p:nvSpPr>
        <p:spPr>
          <a:xfrm>
            <a:off x="703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3.73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49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3.64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95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3.57</a:t>
            </a:r>
          </a:p>
        </p:txBody>
      </p:sp>
      <p:sp>
        <p:nvSpPr>
          <p:cNvPr id="99" name="Rectangle 98"/>
          <p:cNvSpPr/>
          <p:nvPr/>
        </p:nvSpPr>
        <p:spPr>
          <a:xfrm>
            <a:off x="8410000" y="337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3.41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750000" y="360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427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5.32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73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4.46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19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4.07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65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3.84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11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3.69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657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3.58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703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3.44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749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3.35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795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3.28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8410000" y="360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3.12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750000" y="3831856"/>
            <a:ext cx="5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427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5.12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473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4.26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519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3.86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565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3.63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611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3.48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657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3.37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703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3.23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749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3.14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795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3.07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8410000" y="3831856"/>
            <a:ext cx="4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2.90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750000" y="421185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ν₁ = 5 (column), ν₂ = 8 (row)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750000" y="440997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F₅,₈(0.05) = 3.69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750000" y="460809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ν₁ = 8 (column), ν₂ = 5 (row)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750000" y="480621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F₈,₅(0.05) = 4.82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7110000" y="4806216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Swapping ν₁ and ν₂ gives a different value</a:t>
            </a:r>
          </a:p>
        </p:txBody>
      </p:sp>
      <p:sp>
        <p:nvSpPr>
          <p:cNvPr id="127" name="Oval 126"/>
          <p:cNvSpPr/>
          <p:nvPr/>
        </p:nvSpPr>
        <p:spPr>
          <a:xfrm>
            <a:off x="6090000" y="3586856"/>
            <a:ext cx="500000" cy="26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7010000" y="2896856"/>
            <a:ext cx="500000" cy="26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  <p:bldP spid="127" grpId="0" animBg="1"/>
      <p:bldP spid="124" grpId="0" animBg="1"/>
      <p:bldP spid="125" grpId="0" animBg="1"/>
      <p:bldP spid="126" grpId="0" animBg="1"/>
      <p:bldP spid="12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F-Distribution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3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tables only give upper critical values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lower critical value Fᵥ₁,ᵥ₂(0.95) is exceeded with probability 0.95, so it has 5% of the distribution below it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Lower critical values are reciprocals of upper ones, with ν₁ and ν₂ swapped:</a:t>
            </a:r>
          </a:p>
        </p:txBody>
      </p:sp>
      <p:pic>
        <p:nvPicPr>
          <p:cNvPr id="5" name="Picture 4" descr="m_rec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00" y="4300000"/>
            <a:ext cx="2248734" cy="55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150000" cy="48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upper critical values for: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F₈,₁₀(0.95)          b) F₁₀,₈(0.95)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59185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From the tables F₁₀,₈(0.05) = 3.35</a:t>
            </a:r>
          </a:p>
        </p:txBody>
      </p:sp>
      <p:pic>
        <p:nvPicPr>
          <p:cNvPr id="8" name="Picture 7" descr="m_ex5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1839976"/>
            <a:ext cx="3041096" cy="40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50000" y="229997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0.30 (2 d.p.)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0000" y="2299976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Note the order of ν₁ and ν₂ changes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59715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From the tables F₈,₁₀(0.05) = 3.07</a:t>
            </a:r>
          </a:p>
        </p:txBody>
      </p:sp>
      <p:pic>
        <p:nvPicPr>
          <p:cNvPr id="12" name="Picture 11" descr="m_ex5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2845276"/>
            <a:ext cx="3041096" cy="40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330527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0.33 (2 d.p.)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602456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These are the 5% lower critical values of F₈,₁₀ and F₁₀,₈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F-Distribution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upper 5% critical value comes straight from the table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lower 5% critical value uses the reciprocal rule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Between the lower and upper 5% critical values lies 90% of the distribution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7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lower and upper 5% critical values for an Fₐ,ᵦ-distribution in each of the following cases: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a = 6, b = 10          b) a = 12, b =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77778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Upper: F₆,₁₀(0.05)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97590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3.22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17402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Lower:</a:t>
            </a:r>
          </a:p>
        </p:txBody>
      </p:sp>
      <p:pic>
        <p:nvPicPr>
          <p:cNvPr id="9" name="Picture 8" descr="m_ex6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2422144"/>
            <a:ext cx="2800548" cy="38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286214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0.25 (2 d.p.)</a:t>
            </a:r>
          </a:p>
        </p:txBody>
      </p:sp>
      <p:pic>
        <p:nvPicPr>
          <p:cNvPr id="11" name="Picture 10" descr="ex6_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110264"/>
            <a:ext cx="1988208" cy="100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422970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Upper: F₁₂,₈(0.05)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442782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3.28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462594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Lower:</a:t>
            </a:r>
          </a:p>
        </p:txBody>
      </p:sp>
      <p:pic>
        <p:nvPicPr>
          <p:cNvPr id="15" name="Picture 14" descr="m_ex6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874060"/>
            <a:ext cx="2800548" cy="38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531406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0.35 (2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F-Distribution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use the 1% table in the same way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P(Fᵥ₁,ᵥ₂ &lt; f) = P(Fᵥ₂,ᵥ₁ &gt; 1/f)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Draw a sketch to see which areas you need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8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follows an F-distribution with 8 and 10 degrees of freedom.</a:t>
            </a:r>
          </a:p>
        </p:txBody>
      </p:sp>
      <p:pic>
        <p:nvPicPr>
          <p:cNvPr id="6" name="Picture 5" descr="m_ex7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450000"/>
            <a:ext cx="2191716" cy="43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00000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From the tables: F₈,₁₀(5%) = 3.07,  F₈,₁₀(1%) = 5.06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9624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F₁₀,₈(5%) = 3.35,  F₁₀,₈(1%) = 5.81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59436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Upper tail: P(X &gt; 5.06) = P(F₈,₁₀ &gt; 5.06) = 0.01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99060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P(X &lt; 5.06) = 1 − 0.01 = 0.99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18872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Other tail:</a:t>
            </a:r>
          </a:p>
        </p:txBody>
      </p:sp>
      <p:pic>
        <p:nvPicPr>
          <p:cNvPr id="12" name="Picture 11" descr="m_ex7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436840"/>
            <a:ext cx="2807463" cy="38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10000" y="3436840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Reciprocal rule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87684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P(1/5.81 &lt; X &lt; 5.06) = P(X &lt; 5.06) − P(X &lt; 1/5.81)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427308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0.99 − 0.01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447120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0.98</a:t>
            </a:r>
          </a:p>
        </p:txBody>
      </p:sp>
      <p:pic>
        <p:nvPicPr>
          <p:cNvPr id="17" name="Picture 16" descr="ex7_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719320"/>
            <a:ext cx="1997642" cy="10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F-Distribution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a probability in the lower tail, change it into an upper-tail probability by taking reciprocals and swapping the degrees of freedom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8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follows an F₆,₁₂-distribution.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P(X &lt; 0.25).</a:t>
            </a:r>
          </a:p>
        </p:txBody>
      </p:sp>
      <p:pic>
        <p:nvPicPr>
          <p:cNvPr id="6" name="Picture 5" descr="ex8_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641856"/>
            <a:ext cx="1884434" cy="1000000"/>
          </a:xfrm>
          <a:prstGeom prst="rect">
            <a:avLst/>
          </a:prstGeom>
        </p:spPr>
      </p:pic>
      <p:pic>
        <p:nvPicPr>
          <p:cNvPr id="7" name="Picture 6" descr="m_ex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751856"/>
            <a:ext cx="2816418" cy="3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3111856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Swap the degrees of freedom and take the reciprocal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50809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From the tables F₁₂,₆(0.05) = 4.00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0000" y="3508096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4 is the upper 5% critical value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70621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P(X &lt; 0.25) = P(F₁₂,₆ &gt; 4) = 0.05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