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Further Hypothesis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6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6B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0" i="0">
                <a:solidFill>
                  <a:srgbClr val="000000"/>
                </a:solidFill>
                <a:latin typeface="Calibri"/>
              </a:rPr>
              <a:t>Hypothesis Testing for the Variance of a Normal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carry out a hypothesis test for the variance of a normal distribution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hypotheses are about the population variance σ²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H₀ is true, the test statistic (n − 1)S²/σ² has a χ²ₙ₋₁ distribution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χ² distribution is not symmetrical. For a two-tailed test, use the table twice to find the two critical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1052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random sample of 12 observations is taken from a normal distribution with a variance of σ². The unbiased estimate of the population variance is calculated as 0.015.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Test, at the 5% level, the null hypothesis that σ² = 0.025 against the alternative hypothesis that σ² ≠ 0.025.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04964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H₀: σ² = 0.025    H₁: σ² ≠ 0.025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24776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Significance level 5% (2.5% in each tail)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44588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ν = 12 − 1 =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64400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χ²₁₁(0.025) = 21.920    χ²₁₁(0.975) = 3.816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0000" y="2644000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Two-tailed: two critical values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84212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Critical region:</a:t>
            </a:r>
          </a:p>
        </p:txBody>
      </p:sp>
      <p:pic>
        <p:nvPicPr>
          <p:cNvPr id="12" name="Picture 11" descr="m_ex3c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3090240"/>
            <a:ext cx="2366078" cy="330000"/>
          </a:xfrm>
          <a:prstGeom prst="rect">
            <a:avLst/>
          </a:prstGeom>
        </p:spPr>
      </p:pic>
      <p:pic>
        <p:nvPicPr>
          <p:cNvPr id="13" name="Picture 12" descr="m_ex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3530240"/>
            <a:ext cx="2013072" cy="400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110000" y="3530240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Test statistic, with σ² = 0.025 and s² = 0.015</a:t>
            </a:r>
          </a:p>
        </p:txBody>
      </p:sp>
      <p:pic>
        <p:nvPicPr>
          <p:cNvPr id="15" name="Picture 14" descr="ex3_ch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4040240"/>
            <a:ext cx="1859031" cy="100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50000" y="5100240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3.816 &lt; 6.6 &lt; 21.920, so 6.6 is not in the critical region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0000" y="5496480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Insufficient evidence to reject H₀: no evidence that the variance has changed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10000" y="5496480"/>
            <a:ext cx="1700000" cy="488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book says “there has been no change”: a test cannot prove that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6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