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Further Hypothesis Tests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2 Chapter 6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6A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Variance of a Normal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3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find a confidence interval for the variance of a normal distribution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X₁, X₂, …, Xₙ is a random sample from N(μ, σ²) then (n − 1)S²/σ² has a χ² distribution with n − 1 degrees of freedom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100(1 − α)% confidence interval for σ² is</a:t>
            </a:r>
          </a:p>
        </p:txBody>
      </p:sp>
      <p:pic>
        <p:nvPicPr>
          <p:cNvPr id="5" name="Picture 4" descr="m_c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00" y="3900000"/>
            <a:ext cx="3000000" cy="7449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4800000"/>
            <a:ext cx="33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χ²ₙ₋₁(p) is the value exceeded with probability p. The χ² distribution is not symmetrical, so you need two values from the table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000000"/>
            <a:ext cx="5150000" cy="1243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In order to determine the accuracy of a new rifle, 8 marksmen were selected at random to fire the rifle at a target. The distances x, in mm, of the 8 shots from the centre of the target were as follows: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10,  14,  12,  8,  6,  11,  18,  14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Assuming that the distances are normally distributed, find a 95% confidence interval for the variance.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23556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x̄ = 11.625    s² = 14.2679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0000" y="2235568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your calculator to find x̄ and s²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43368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n = 8, so ν = 7: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63180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χ²₇(0.975) = 1.690    χ²₇(0.025) = 16.013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0000" y="2631808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From the χ² table</a:t>
            </a:r>
          </a:p>
        </p:txBody>
      </p:sp>
      <p:pic>
        <p:nvPicPr>
          <p:cNvPr id="13" name="Picture 12" descr="ex1_ch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2879928"/>
            <a:ext cx="2100000" cy="1050000"/>
          </a:xfrm>
          <a:prstGeom prst="rect">
            <a:avLst/>
          </a:prstGeom>
        </p:spPr>
      </p:pic>
      <p:pic>
        <p:nvPicPr>
          <p:cNvPr id="14" name="Picture 13" descr="m_ex1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000" y="4039928"/>
            <a:ext cx="2068889" cy="380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110000" y="4039928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Lower limit: divide by the bigger value</a:t>
            </a:r>
          </a:p>
        </p:txBody>
      </p:sp>
      <p:pic>
        <p:nvPicPr>
          <p:cNvPr id="16" name="Picture 15" descr="m_ex1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0000" y="4529928"/>
            <a:ext cx="2144444" cy="380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110000" y="4529928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Upper limit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50000" y="4969928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95% confidence interval for σ² is (6.237, 59.098)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5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Variance of a Normal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you are given Σx and Σx², use the formula for s²: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s² = (Σx² − (Σx)²/n) / (n − 1)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confidence limits for the standard deviation σ are the square roots of the confidence limits for the variance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200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company manufactures 12 amp electrical fuses. A random sample of 10 fuses was taken from a batch and the failure current (X) measured for each. The results are summarised below: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Σx = 118.9     Σx² = 1414.89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Assume that the data can be regarded as a random sample from a normal population.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Calculate an unbiased estimate for the variance of the batch based upon the sample.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Use your estimate from part a to calculate a 95% confidence interval for the standard deviation.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297928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n = 10</a:t>
            </a:r>
          </a:p>
        </p:txBody>
      </p:sp>
      <p:pic>
        <p:nvPicPr>
          <p:cNvPr id="7" name="Picture 6" descr="m_ex2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3227400"/>
            <a:ext cx="2736552" cy="40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50000" y="3687400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ν = 9:  χ²₉(0.975) = 2.700,  χ²₉(0.025) = 19.023</a:t>
            </a:r>
          </a:p>
        </p:txBody>
      </p:sp>
      <p:pic>
        <p:nvPicPr>
          <p:cNvPr id="9" name="Picture 8" descr="m_ex2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4133640"/>
            <a:ext cx="3448148" cy="38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50000" y="4573640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95% confidence interval for σ² is (0.0615, 0.4330)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496988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√0.0615… = 0.248,   √0.4330 = 0.658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0000" y="4969880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Square root both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5168000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95% confidence interval for σ is (0.248, 0.658)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10000" y="5168000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book gets 0.249 by rounding 0.0615 first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