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5000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6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Estimation, Confidence Intervals and Tests Using a Normal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2 Chapter 5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5D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Use of Large Sample Results for an Unknown Population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σ is unknown, use the sample variance s², an unbiased estimator of σ²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the population is normal (or assumed to be), then for large samples</a:t>
            </a:r>
          </a:p>
        </p:txBody>
      </p:sp>
      <p:pic>
        <p:nvPicPr>
          <p:cNvPr id="5" name="Picture 4" descr="m_k_z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972" y="2217280"/>
            <a:ext cx="1210056" cy="6187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2956024"/>
            <a:ext cx="3300000" cy="1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the population is not normal, assume s is a close approximation to σ: for large samples the same result holds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Both rely on large samples; the second also relies on the central limit theorem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000000"/>
            <a:ext cx="5150000" cy="623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As part of a study of the health of young schoolchildren, a random sample of 220 children from area A and a second, independent random sample of 180 children from area B were weighed. The results are given in the table below.</a:t>
            </a:r>
          </a:p>
        </p:txBody>
      </p:sp>
      <p:sp>
        <p:nvSpPr>
          <p:cNvPr id="8" name="Rectangle 7"/>
          <p:cNvSpPr/>
          <p:nvPr/>
        </p:nvSpPr>
        <p:spPr>
          <a:xfrm>
            <a:off x="3750000" y="1631302"/>
            <a:ext cx="10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" name="Rectangle 8"/>
          <p:cNvSpPr/>
          <p:nvPr/>
        </p:nvSpPr>
        <p:spPr>
          <a:xfrm>
            <a:off x="4750000" y="1631302"/>
            <a:ext cx="8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10" name="Rectangle 9"/>
          <p:cNvSpPr/>
          <p:nvPr/>
        </p:nvSpPr>
        <p:spPr>
          <a:xfrm>
            <a:off x="5550000" y="1631302"/>
            <a:ext cx="8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x̄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50000" y="1631302"/>
            <a:ext cx="8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50000" y="1881302"/>
            <a:ext cx="10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Area 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50000" y="1881302"/>
            <a:ext cx="8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220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550000" y="1881302"/>
            <a:ext cx="8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37.8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50000" y="1881302"/>
            <a:ext cx="8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3.6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50000" y="2131302"/>
            <a:ext cx="10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Area B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750000" y="2131302"/>
            <a:ext cx="8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180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550000" y="2131302"/>
            <a:ext cx="8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38.6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350000" y="2131302"/>
            <a:ext cx="8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4.1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50000" y="2431302"/>
            <a:ext cx="5150000" cy="623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Test, at the 5% level of significance, whether there is evidence of a difference in the mean weight of children in the two areas. State your hypotheses clearly.</a:t>
            </a:r>
          </a:p>
        </p:txBody>
      </p:sp>
      <p:pic>
        <p:nvPicPr>
          <p:cNvPr id="21" name="Picture 20" descr="m_s13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3112604"/>
            <a:ext cx="2002536" cy="18897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110000" y="3092604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Two-tailed test</a:t>
            </a:r>
          </a:p>
        </p:txBody>
      </p:sp>
      <p:pic>
        <p:nvPicPr>
          <p:cNvPr id="23" name="Picture 22" descr="m_s13z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000" y="3371580"/>
            <a:ext cx="3215640" cy="72237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110000" y="3351580"/>
            <a:ext cx="1700000" cy="345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Using area B minus area A gives a positive value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50000" y="4143956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= 2.05 (3 s.f.)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50000" y="4325566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Two-tailed 5% critical values: z = ±1.96</a:t>
            </a:r>
          </a:p>
        </p:txBody>
      </p:sp>
      <p:pic>
        <p:nvPicPr>
          <p:cNvPr id="27" name="Picture 26" descr="ex13_z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0000" y="4557176"/>
            <a:ext cx="1833659" cy="95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750000" y="5567176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2.05 &gt; 1.96: significant, so reject H₀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50000" y="5748786"/>
            <a:ext cx="3300000" cy="36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There is evidence that the mean weight of children in the two areas is different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5" grpId="0" animBg="1"/>
      <p:bldP spid="26" grpId="0" animBg="1"/>
      <p:bldP spid="28" grpId="0" animBg="1"/>
      <p:bldP spid="29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Use of Large Sample Results for an Unknown Population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central limit theorem is not an assumption: it is a theorem you invoke to use the normal distribution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assumption s² = σ² is reasonable because both samples are large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1052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As part of a study of the health of young schoolchildren, a random sample of 220 children from area A and a second, independent random sample of 180 children from area B were weighed.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State an assumption you have made in carrying out this test.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  Explain the significance of the central limit theorem to this test.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2199640"/>
            <a:ext cx="48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The test statistic requires σ, so you have to assume that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2397760"/>
            <a:ext cx="48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s² = σ² for both samples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714752"/>
            <a:ext cx="48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  You are not told that the populations are normally distributed,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912872"/>
            <a:ext cx="48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but the samples are both large, so the central limit theorem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3110992"/>
            <a:ext cx="48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enables us to assume that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3309112"/>
            <a:ext cx="48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sample means for areas A and B are both approximately normal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