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5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6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Estimation, Confidence Intervals and Tests Using a Normal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Confidence Intervals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confidence interval for a population parameter θ is a range of values defined so that there is a specific probability that the true value of the parameter lies within that range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By the central limit theorem, X̄ is approximately normal whatever the distribution of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~ N(μ, σ²) then Z = (X − μ)/σ ~ N(0, 1²)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8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 that a 95% confidence interval for μ, based on a sample of size n, is given by</a:t>
            </a:r>
          </a:p>
        </p:txBody>
      </p:sp>
      <p:pic>
        <p:nvPicPr>
          <p:cNvPr id="6" name="Picture 5" descr="m_q_ex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491856"/>
            <a:ext cx="2474976" cy="365760"/>
          </a:xfrm>
          <a:prstGeom prst="rect">
            <a:avLst/>
          </a:prstGeom>
        </p:spPr>
      </p:pic>
      <p:pic>
        <p:nvPicPr>
          <p:cNvPr id="7" name="Picture 6" descr="m_s7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027616"/>
            <a:ext cx="2871216" cy="618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269636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P(Z &gt; 1.96) = P(Z &lt; −1.96) = 0.025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89448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P(−1.96 &lt; Z &lt; 1.96) = 0.95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0000" y="2894480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From tables or your calculator</a:t>
            </a:r>
          </a:p>
        </p:txBody>
      </p:sp>
      <p:pic>
        <p:nvPicPr>
          <p:cNvPr id="11" name="Picture 10" descr="ex7_cur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3142600"/>
            <a:ext cx="2080236" cy="1150000"/>
          </a:xfrm>
          <a:prstGeom prst="rect">
            <a:avLst/>
          </a:prstGeom>
        </p:spPr>
      </p:pic>
      <p:pic>
        <p:nvPicPr>
          <p:cNvPr id="12" name="Picture 11" descr="m_s7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4372600"/>
            <a:ext cx="2548128" cy="618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Confidence Intervals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upper and lower values of a confidence interval are called the confidence limits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μ is fixed: it is the interval that varies from sample to sample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95% confidence interval contains μ with probability 0.95: about 1 in 20 such intervals will not contain 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29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Look at the inequality inside the probability statement:</a:t>
            </a:r>
          </a:p>
        </p:txBody>
      </p:sp>
      <p:pic>
        <p:nvPicPr>
          <p:cNvPr id="6" name="Picture 5" descr="m_s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305928"/>
            <a:ext cx="2548128" cy="618744"/>
          </a:xfrm>
          <a:prstGeom prst="rect">
            <a:avLst/>
          </a:prstGeom>
        </p:spPr>
      </p:pic>
      <p:pic>
        <p:nvPicPr>
          <p:cNvPr id="7" name="Picture 6" descr="m_s7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094672"/>
            <a:ext cx="2484120" cy="365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10000" y="2074672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Start to isolate μ</a:t>
            </a:r>
          </a:p>
        </p:txBody>
      </p:sp>
      <p:pic>
        <p:nvPicPr>
          <p:cNvPr id="9" name="Picture 8" descr="m_s7_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2530432"/>
            <a:ext cx="2645664" cy="3657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10000" y="2510432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Multiply by −1 and reverse the inequalities</a:t>
            </a:r>
          </a:p>
        </p:txBody>
      </p:sp>
      <p:pic>
        <p:nvPicPr>
          <p:cNvPr id="11" name="Picture 10" descr="m_s7_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2966192"/>
            <a:ext cx="2645664" cy="3657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344138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the 95% confidence interval for μ is</a:t>
            </a:r>
          </a:p>
        </p:txBody>
      </p:sp>
      <p:pic>
        <p:nvPicPr>
          <p:cNvPr id="13" name="Picture 12" descr="m_q_ex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0000" y="3659508"/>
            <a:ext cx="2474976" cy="3657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413470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For 99% confidence, replace 1.96 by 2.5758;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433282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for 90%, use 1.6449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Confidence Intervals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 your exam you can give a confidence interval: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 confidence limits, e.g. 5.30 ± 0.294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interval notation, e.g. (5.006, 5.594)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using inequalities, e.g. 5.006 &lt; μ &lt; 5.594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value of 95% is commonly used if no other level is given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671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breaking strains of reels of string produced at a certain factory have a standard deviation of 1.5 kg. A sample of 100 reels from a certain batch were tested and their mean breaking strain was 5.30 kg.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Find a 95% confidence interval for the mean breaking strain of string in this batch.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manufacturer becomes concerned if the lower 95% confidence limit falls below 5 kg. A sample of 80 reels from another batch gave a mean breaking strain of 5.31 kg.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Will the manufacturer be concerned?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703906"/>
            <a:ext cx="330000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distribution is not known, but n is large so, by the central limit theorem, X̄ is approximately normal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329826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8" name="Picture 7" descr="m_s8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516386"/>
            <a:ext cx="3922776" cy="4297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50000" y="399615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95% confidence interval: (5.006, 5.594)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429333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Lower 95% confidence limit:</a:t>
            </a:r>
          </a:p>
        </p:txBody>
      </p:sp>
      <p:pic>
        <p:nvPicPr>
          <p:cNvPr id="11" name="Picture 10" descr="m_s8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511454"/>
            <a:ext cx="3733800" cy="4297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499122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4.98 &lt; 5, so the manufacturer will be concerned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Confidence Intervals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width of a confidence interval is the difference between the upper and lower confidence limits</a:t>
            </a:r>
          </a:p>
        </p:txBody>
      </p:sp>
      <p:pic>
        <p:nvPicPr>
          <p:cNvPr id="5" name="Picture 4" descr="m_k_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048" y="1851520"/>
            <a:ext cx="1517904" cy="365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33728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z is the percentage point from N(0, 1²), e.g. 1.6449, 1.96, 2.5758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Width depends on σ, n and the level of confidence: higher confidence gives a wider interval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150000" cy="105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random sample of size 25 is taken from a normal population with standard deviation 2.5. The mean of the sample is 17.8.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Find a 99% C.I. for the population mean μ.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What size sample is required to obtain a 99% C.I. of width of at most 1.5?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14964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99% confidence limits are</a:t>
            </a:r>
          </a:p>
        </p:txBody>
      </p:sp>
      <p:pic>
        <p:nvPicPr>
          <p:cNvPr id="9" name="Picture 8" descr="m_s9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367760"/>
            <a:ext cx="4309872" cy="4328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285057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99% confidence interval: (16.51, 19.09)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0000" y="2850576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z = 2.5758 for 99%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314775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3" name="Picture 12" descr="m_s9b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3365876"/>
            <a:ext cx="2721864" cy="396240"/>
          </a:xfrm>
          <a:prstGeom prst="rect">
            <a:avLst/>
          </a:prstGeom>
        </p:spPr>
      </p:pic>
      <p:pic>
        <p:nvPicPr>
          <p:cNvPr id="14" name="Picture 13" descr="m_s9b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3832116"/>
            <a:ext cx="2063496" cy="3962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427835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n ≥ 73.719…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447647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you need n = 74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0000" y="4476476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Round up to the next whole 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Confidence Intervals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the confidence level for a given width, rearrange the width formula to find z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confidence level is the area between −z and 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8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random sample of size 25 is taken from a normal population with standard deviation 2.5. The mean of the sample is 17.8.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What confidence level would be associated with the interval based on the above sample of 25 but of width 1.5, i.e. (17.05, 18.55)?</a:t>
            </a:r>
          </a:p>
        </p:txBody>
      </p:sp>
      <p:pic>
        <p:nvPicPr>
          <p:cNvPr id="6" name="Picture 5" descr="m_s9c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983712"/>
            <a:ext cx="2060448" cy="4328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46652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P(Z &lt; 1.5) = 0.9332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66464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P(Z &gt; 1.5) = P(Z &lt; −1.5) = 1 − 0.9332 = 0.0668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0000" y="2664648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From the normal distribution table</a:t>
            </a:r>
          </a:p>
        </p:txBody>
      </p:sp>
      <p:pic>
        <p:nvPicPr>
          <p:cNvPr id="10" name="Picture 9" descr="ex9_cur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912768"/>
            <a:ext cx="2170681" cy="120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50000" y="417276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Confidence level = 100 × (1 − 2 × 0.0668)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437088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86.6%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