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Modelling with 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continuous uniform distribution is often used to model real-life situations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trains leave a station hourly and you arrive not knowing when the next one leaves: your waiting time, X minutes, could be modelled as X ~ U[0, 60]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often used to model rounding errors in measurements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305742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Remember E(X²) is not the same as (E(X))²:</a:t>
            </a:r>
          </a:p>
        </p:txBody>
      </p:sp>
      <p:pic>
        <p:nvPicPr>
          <p:cNvPr id="8" name="Picture 7" descr="260c3bb53409f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84" y="3433352"/>
            <a:ext cx="1856232" cy="2176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0000" y="1000000"/>
            <a:ext cx="530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trunk of a small tree varies in diameter from 10 cm at the bottom to 2 cm at the top. The tree is cut horizontally at a randomly chosen point, and the radius R cm of the cross-section is modelled as R ~ U[1, 5].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833712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the expected value of the area, A, of the cross-section of the tree.</a:t>
            </a:r>
          </a:p>
        </p:txBody>
      </p:sp>
      <p:pic>
        <p:nvPicPr>
          <p:cNvPr id="11" name="Picture 10" descr="fdc7ec662963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000" y="2295568"/>
            <a:ext cx="616305" cy="215798"/>
          </a:xfrm>
          <a:prstGeom prst="rect">
            <a:avLst/>
          </a:prstGeom>
        </p:spPr>
      </p:pic>
      <p:pic>
        <p:nvPicPr>
          <p:cNvPr id="12" name="Picture 11" descr="7ea1a7e14aef0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0000" y="2561366"/>
            <a:ext cx="1751990" cy="21762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900000" y="2561366"/>
            <a:ext cx="2000000" cy="217627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E(R²) is not the same as (E(R))²</a:t>
            </a:r>
          </a:p>
        </p:txBody>
      </p:sp>
      <p:pic>
        <p:nvPicPr>
          <p:cNvPr id="14" name="Picture 13" descr="540cae444e076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000" y="2828993"/>
            <a:ext cx="1825142" cy="217627"/>
          </a:xfrm>
          <a:prstGeom prst="rect">
            <a:avLst/>
          </a:prstGeom>
        </p:spPr>
      </p:pic>
      <p:pic>
        <p:nvPicPr>
          <p:cNvPr id="15" name="Picture 14" descr="4ef76dadce36c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0000" y="3096620"/>
            <a:ext cx="2088489" cy="217627"/>
          </a:xfrm>
          <a:prstGeom prst="rect">
            <a:avLst/>
          </a:prstGeom>
        </p:spPr>
      </p:pic>
      <p:pic>
        <p:nvPicPr>
          <p:cNvPr id="16" name="Picture 15" descr="f0781c4f63155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0000" y="3364247"/>
            <a:ext cx="2937052" cy="385876"/>
          </a:xfrm>
          <a:prstGeom prst="rect">
            <a:avLst/>
          </a:prstGeom>
        </p:spPr>
      </p:pic>
      <p:pic>
        <p:nvPicPr>
          <p:cNvPr id="17" name="Picture 16" descr="cfcfbbd78b723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000" y="3800123"/>
            <a:ext cx="1338681" cy="34564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00000" y="3800123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Or E(R²) = ∫ ¼r² dr from 1 to 5 = [r³/12] = 125/12 − 1/12 = 31/3</a:t>
            </a:r>
          </a:p>
        </p:txBody>
      </p:sp>
      <p:pic>
        <p:nvPicPr>
          <p:cNvPr id="19" name="Picture 18" descr="1d9bd3b49afaa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000" y="4195766"/>
            <a:ext cx="875690" cy="374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Modelling with 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continuous uniform distribution is often used to model real-life situations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trains leave a station hourly and you arrive not knowing when the next one leaves: your waiting time, X minutes, could be modelled as X ~ U[0, 60]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often used to model rounding errors in measurements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305742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Remember E(X²) is not the same as (E(X))²:</a:t>
            </a:r>
          </a:p>
        </p:txBody>
      </p:sp>
      <p:pic>
        <p:nvPicPr>
          <p:cNvPr id="8" name="Picture 7" descr="260c3bb53409f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84" y="3433352"/>
            <a:ext cx="1856232" cy="2176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length of a pencil is measured to the nearest cm. Write down the distribution of the rounding errors 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461856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error is the difference between the true length and the recorded length.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943712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a pencil is recorded as 20 cm long, its length is anywhere in the interval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0000" y="2425568"/>
            <a:ext cx="25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19.5 cm ≤ length &lt; 20.5 cm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736990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error is therefore in the interval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0000" y="3032918"/>
            <a:ext cx="25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−0.5 ≤ error &lt; 0.5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3344340"/>
            <a:ext cx="31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It is reasonable to assume the error is equally likely to take any value in this range, so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0000" y="3344340"/>
            <a:ext cx="2000000" cy="627784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uniform distribution is often used as a model for errors made by rounding up or down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50000" y="4012124"/>
            <a:ext cx="2550000" cy="28691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1" i="0">
                <a:solidFill>
                  <a:srgbClr val="000000"/>
                </a:solidFill>
                <a:latin typeface="Calibri"/>
              </a:rPr>
              <a:t>R ~ U[−0.5, 0.5]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Modelling with 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continuous uniform distribution is often used to model real-life situations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00" y="1561856"/>
            <a:ext cx="3250000" cy="81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e.g. trains leave a station hourly and you arrive not knowing when the next one leaves: your waiting time, X minutes, could be modelled as X ~ U[0, 60]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0000" y="2495568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is often used to model rounding errors in measurements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0000" y="3057424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Remember E(X²) is not the same as (E(X))²:</a:t>
            </a:r>
          </a:p>
        </p:txBody>
      </p:sp>
      <p:pic>
        <p:nvPicPr>
          <p:cNvPr id="8" name="Picture 7" descr="260c3bb53409f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884" y="3433352"/>
            <a:ext cx="1856232" cy="21762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Write down the name of the distribution you would recommend as a suitable model for each of the following situations.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461856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The masses of 200 g tins of tomatoes produced on a production line.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923712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The difference between the true length and the length of metal rods measured to the nearest centimetre.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2485568"/>
            <a:ext cx="3150000" cy="28691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a  Normal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0000" y="2485568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expect more tins to have masses near 200 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3022484"/>
            <a:ext cx="3150000" cy="28691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b  Continuous uniform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0000" y="3022484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difference is equally likely to take any value from −0.5 to 0.5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