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12.png"/><Relationship Id="rId6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8" Type="http://schemas.openxmlformats.org/officeDocument/2006/relationships/image" Target="../media/image25.png"/><Relationship Id="rId9" Type="http://schemas.openxmlformats.org/officeDocument/2006/relationships/image" Target="../media/image2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35.png"/><Relationship Id="rId10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Continuous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Continuous Uniform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continuous uniform distribution over [a, b] has p.d.f.</a:t>
            </a:r>
          </a:p>
        </p:txBody>
      </p:sp>
      <p:pic>
        <p:nvPicPr>
          <p:cNvPr id="5" name="Picture 4" descr="ecfaacd88d6f6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74" y="1561856"/>
            <a:ext cx="1781251" cy="5102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132091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write X ~ U[a, b]</a:t>
            </a:r>
          </a:p>
        </p:txBody>
      </p:sp>
      <p:pic>
        <p:nvPicPr>
          <p:cNvPr id="7" name="Picture 6" descr="u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082" y="2508019"/>
            <a:ext cx="1643836" cy="12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0000" y="100000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continuous random variable X is uniformly distributed on [3, 5]. Find: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0000" y="1461856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P(3.2 &lt; X &lt; 4.3)          b  k such that P(2X &lt; k − X) = 0.2.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750605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1" name="Picture 10" descr="d8dae1ef40740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00" y="1737784"/>
            <a:ext cx="1281988" cy="345643"/>
          </a:xfrm>
          <a:prstGeom prst="rect">
            <a:avLst/>
          </a:prstGeom>
        </p:spPr>
      </p:pic>
      <p:pic>
        <p:nvPicPr>
          <p:cNvPr id="12" name="Picture 11" descr="e1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00" y="2133427"/>
            <a:ext cx="1477387" cy="115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980000" y="3343427"/>
            <a:ext cx="282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P(3.2 &lt; X &lt; 4.3) = (4.3 − 3.2) × 0.5 = 0.55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00000" y="3343427"/>
            <a:ext cx="2000000" cy="6315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This is the area of the shaded rectangle. Or use proportion: 1.1 out of a width of 2, so 1.1/2 = 0.55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3825283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2X &lt; k − X  ⇒  X &lt; k/3</a:t>
            </a:r>
          </a:p>
        </p:txBody>
      </p:sp>
      <p:pic>
        <p:nvPicPr>
          <p:cNvPr id="16" name="Picture 15" descr="db76c5b8779a1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4121211"/>
            <a:ext cx="1444752" cy="345643"/>
          </a:xfrm>
          <a:prstGeom prst="rect">
            <a:avLst/>
          </a:prstGeom>
        </p:spPr>
      </p:pic>
      <p:pic>
        <p:nvPicPr>
          <p:cNvPr id="17" name="Picture 16" descr="2e799c6c4dc24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4516854"/>
            <a:ext cx="1223467" cy="34564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900000" y="4516854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area of the rectangle to the left of k/3 is 0.2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80000" y="4912497"/>
            <a:ext cx="282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k = 10.2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Continuous Uniform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continuous uniform distribution over [a, b] has p.d.f.</a:t>
            </a:r>
          </a:p>
        </p:txBody>
      </p:sp>
      <p:pic>
        <p:nvPicPr>
          <p:cNvPr id="5" name="Picture 4" descr="ecfaacd88d6f6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74" y="1561856"/>
            <a:ext cx="1781251" cy="5102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132091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write X ~ U[a, b]</a:t>
            </a:r>
          </a:p>
        </p:txBody>
      </p:sp>
      <p:pic>
        <p:nvPicPr>
          <p:cNvPr id="7" name="Picture 6" descr="u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082" y="2508019"/>
            <a:ext cx="1643836" cy="12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0000" y="1000000"/>
            <a:ext cx="31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continuous random variable X has p.d.f. as shown in the diagram. Find: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0000" y="1461856"/>
            <a:ext cx="31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the value of k        b  P(3 &lt; X &lt; 3.5)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923712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P(X &gt; 3 | X &gt; 2)</a:t>
            </a:r>
          </a:p>
        </p:txBody>
      </p:sp>
      <p:pic>
        <p:nvPicPr>
          <p:cNvPr id="11" name="Picture 10" descr="e16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0000" y="2119640"/>
            <a:ext cx="1653740" cy="1000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50000" y="2199640"/>
            <a:ext cx="31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Area = 1:   0.4 × (4 − k) =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80000" y="2495568"/>
            <a:ext cx="277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4 − k = 2.5   ⇒   k = 1.5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791496"/>
            <a:ext cx="31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P(3 &lt; X &lt; 3.5) = 0.4 × (3.5 − 3) = 0.2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3316348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pic>
        <p:nvPicPr>
          <p:cNvPr id="16" name="Picture 15" descr="c56095014a015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00" y="3273352"/>
            <a:ext cx="2560320" cy="40599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00000" y="3273352"/>
            <a:ext cx="2000000" cy="405993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P(A | B) = P(A ∩ B) / P(B)</a:t>
            </a:r>
          </a:p>
        </p:txBody>
      </p:sp>
      <p:pic>
        <p:nvPicPr>
          <p:cNvPr id="18" name="Picture 17" descr="7e7508df47ac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0000" y="3729345"/>
            <a:ext cx="1400000" cy="37810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00000" y="3729345"/>
            <a:ext cx="2000000" cy="378101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 &gt; 2 and X &gt; 3 is just X &gt; 3</a:t>
            </a:r>
          </a:p>
        </p:txBody>
      </p:sp>
      <p:pic>
        <p:nvPicPr>
          <p:cNvPr id="20" name="Picture 19" descr="e16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4157446"/>
            <a:ext cx="1776383" cy="1000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00000" y="4157446"/>
            <a:ext cx="2000000" cy="100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Given X &gt; 2, X is uniformly distributed on [2, 4], so P(X &gt; 3 | X &gt; 2) = 1/2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1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Continuous Uniform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continuous uniform distribution over [a, b] has p.d.f.</a:t>
            </a:r>
          </a:p>
        </p:txBody>
      </p:sp>
      <p:pic>
        <p:nvPicPr>
          <p:cNvPr id="5" name="Picture 4" descr="ecfaacd88d6f6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74" y="1561856"/>
            <a:ext cx="1781251" cy="5102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132091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write X ~ U[a, b]</a:t>
            </a:r>
          </a:p>
        </p:txBody>
      </p:sp>
      <p:pic>
        <p:nvPicPr>
          <p:cNvPr id="7" name="Picture 6" descr="u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082" y="2508019"/>
            <a:ext cx="1643836" cy="1200000"/>
          </a:xfrm>
          <a:prstGeom prst="rect">
            <a:avLst/>
          </a:prstGeom>
        </p:spPr>
      </p:pic>
      <p:pic>
        <p:nvPicPr>
          <p:cNvPr id="8" name="Picture 7" descr="41a7606ea676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38" y="3768019"/>
            <a:ext cx="2214524" cy="352044"/>
          </a:xfrm>
          <a:prstGeom prst="rect">
            <a:avLst/>
          </a:prstGeom>
        </p:spPr>
      </p:pic>
      <p:pic>
        <p:nvPicPr>
          <p:cNvPr id="9" name="Picture 8" descr="0892283e45c2b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402" y="4200063"/>
            <a:ext cx="1641195" cy="6940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continuous random variable X has probability density function</a:t>
            </a:r>
          </a:p>
        </p:txBody>
      </p:sp>
      <p:pic>
        <p:nvPicPr>
          <p:cNvPr id="11" name="Picture 10" descr="16466b6d441f9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0000" y="1275928"/>
            <a:ext cx="1476908" cy="46771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50000" y="1803643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Write down the name of this distribution.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0000" y="2079571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continuous random variable Y = 12 − 3X.  Find: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355499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E(Y)          c  P(Y &gt; 0)          d  P(X &lt; 7 | Y &lt; 0)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2631427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Continuous uniform distribution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0000" y="2927355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E(Y) = E(12 − 3X) = 12 − 3E(X) = 12 − 3 × 5.5 = −4.5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0000" y="3223283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  P(Y &gt; 0) = P(12 − 3X &gt; 0) = P(4 &gt; X) = 1/5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0000" y="3468024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pic>
        <p:nvPicPr>
          <p:cNvPr id="19" name="Picture 18" descr="bc8a5956e5b5f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3519211"/>
            <a:ext cx="2331720" cy="21762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900000" y="3519211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Write both probabilities in terms of X: Y &lt; 0 means X &gt; 4</a:t>
            </a:r>
          </a:p>
        </p:txBody>
      </p:sp>
      <p:pic>
        <p:nvPicPr>
          <p:cNvPr id="21" name="Picture 20" descr="57abe37f9df08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0000" y="3786838"/>
            <a:ext cx="1650000" cy="38076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00000" y="3786838"/>
            <a:ext cx="2000000" cy="38076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proportion: 3 out of 5 and 4 out of 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0000" y="4247606"/>
            <a:ext cx="5300000" cy="397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E(X) = (3 + 8)/2 = 5.5.  You could also find the distribution of Y: a linear transformation of a uniform distribution is uniform, so Y ~ U[−12, 3]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3" grpId="0" animBg="1"/>
      <p:bldP spid="17" grpId="0" animBg="1"/>
      <p:bldP spid="18" grpId="0" animBg="1"/>
      <p:bldP spid="20" grpId="0" animBg="1"/>
      <p:bldP spid="22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Continuous Uniform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continuous uniform distribution over [a, b] has p.d.f.</a:t>
            </a:r>
          </a:p>
        </p:txBody>
      </p:sp>
      <p:pic>
        <p:nvPicPr>
          <p:cNvPr id="5" name="Picture 4" descr="ecfaacd88d6f6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74" y="1561856"/>
            <a:ext cx="1781251" cy="5102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132091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write X ~ U[a, b]</a:t>
            </a:r>
          </a:p>
        </p:txBody>
      </p:sp>
      <p:pic>
        <p:nvPicPr>
          <p:cNvPr id="7" name="Picture 6" descr="u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082" y="2508019"/>
            <a:ext cx="1643836" cy="12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continuous random variable X has probability density function</a:t>
            </a:r>
          </a:p>
        </p:txBody>
      </p:sp>
      <p:pic>
        <p:nvPicPr>
          <p:cNvPr id="9" name="Picture 8" descr="ecfaacd88d6f6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000" y="1275928"/>
            <a:ext cx="1632813" cy="4677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50000" y="1803643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Find:   a  E(X)        b  Var(X)        c  F(x)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2079571"/>
            <a:ext cx="3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2" name="Picture 11" descr="u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000" y="2079571"/>
            <a:ext cx="1232877" cy="900000"/>
          </a:xfrm>
          <a:prstGeom prst="rect">
            <a:avLst/>
          </a:prstGeom>
        </p:spPr>
      </p:pic>
      <p:pic>
        <p:nvPicPr>
          <p:cNvPr id="13" name="Picture 12" descr="bec0d422c7c5d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0000" y="2229571"/>
            <a:ext cx="1701546" cy="32019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50000" y="3074930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5" name="Picture 14" descr="14c14a29aa9f7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00" y="3029571"/>
            <a:ext cx="2365400" cy="41071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0000" y="3029571"/>
            <a:ext cx="2000000" cy="410718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Var(X) = ∫ (x − µ)² f(x) dx. E(X²) − (E(X))² is harder here</a:t>
            </a:r>
          </a:p>
        </p:txBody>
      </p:sp>
      <p:pic>
        <p:nvPicPr>
          <p:cNvPr id="17" name="Picture 16" descr="c437f62480e64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0000" y="3490289"/>
            <a:ext cx="1277416" cy="58338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900000" y="3490289"/>
            <a:ext cx="2000000" cy="583387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Using ∫ (x + c)ⁿ dx = (x + c)ⁿ⁺¹/(n + 1)</a:t>
            </a:r>
          </a:p>
        </p:txBody>
      </p:sp>
      <p:pic>
        <p:nvPicPr>
          <p:cNvPr id="19" name="Picture 18" descr="943e5b4f61c08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0000" y="4123676"/>
            <a:ext cx="1485290" cy="546506"/>
          </a:xfrm>
          <a:prstGeom prst="rect">
            <a:avLst/>
          </a:prstGeom>
        </p:spPr>
      </p:pic>
      <p:pic>
        <p:nvPicPr>
          <p:cNvPr id="20" name="Picture 19" descr="a1a0d7290bac7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0000" y="4720182"/>
            <a:ext cx="1485290" cy="54650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00000" y="4720182"/>
            <a:ext cx="2000000" cy="546506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Using −(a − b)³ = (b − a)³</a:t>
            </a:r>
          </a:p>
        </p:txBody>
      </p:sp>
      <p:pic>
        <p:nvPicPr>
          <p:cNvPr id="22" name="Picture 21" descr="7f5367bf9c3d9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0000" y="5316688"/>
            <a:ext cx="2050000" cy="492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21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Continuous Uniform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continuous uniform distribution over [a, b] has p.d.f.</a:t>
            </a:r>
          </a:p>
        </p:txBody>
      </p:sp>
      <p:pic>
        <p:nvPicPr>
          <p:cNvPr id="5" name="Picture 4" descr="ecfaacd88d6f6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74" y="1561856"/>
            <a:ext cx="1781251" cy="5102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132091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write X ~ U[a, b]</a:t>
            </a:r>
          </a:p>
        </p:txBody>
      </p:sp>
      <p:pic>
        <p:nvPicPr>
          <p:cNvPr id="7" name="Picture 6" descr="u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082" y="2508019"/>
            <a:ext cx="1643836" cy="12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continuous random variable X has probability density function</a:t>
            </a:r>
          </a:p>
        </p:txBody>
      </p:sp>
      <p:pic>
        <p:nvPicPr>
          <p:cNvPr id="9" name="Picture 8" descr="ecfaacd88d6f6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0000" y="1275928"/>
            <a:ext cx="1632813" cy="4677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50000" y="1803643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Find:   a  E(X)        b  Var(X)        c  F(x)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2112357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pic>
        <p:nvPicPr>
          <p:cNvPr id="12" name="Picture 11" descr="9c208819a93fd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000" y="2079571"/>
            <a:ext cx="3200247" cy="385572"/>
          </a:xfrm>
          <a:prstGeom prst="rect">
            <a:avLst/>
          </a:prstGeom>
        </p:spPr>
      </p:pic>
      <p:pic>
        <p:nvPicPr>
          <p:cNvPr id="13" name="Picture 12" descr="0892283e45c2b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00" y="2515143"/>
            <a:ext cx="1790395" cy="75712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900000" y="2515143"/>
            <a:ext cx="2000000" cy="757123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c.d.f. of a uniform distribution is not in the formulae booklet, so learn it or derive it like this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3432266"/>
            <a:ext cx="31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For a continuous uniform distribution U[a, b]:</a:t>
            </a:r>
          </a:p>
        </p:txBody>
      </p:sp>
      <p:pic>
        <p:nvPicPr>
          <p:cNvPr id="16" name="Picture 15" descr="41a7606ea6764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3914122"/>
            <a:ext cx="2415844" cy="38404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00000" y="3914122"/>
            <a:ext cx="2000000" cy="488625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Both are in the formulae booklet, but you should be able to derive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  <p:bldP spid="17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Continuous Uniform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continuous uniform distribution over [a, b] has p.d.f.</a:t>
            </a:r>
          </a:p>
        </p:txBody>
      </p:sp>
      <p:pic>
        <p:nvPicPr>
          <p:cNvPr id="5" name="Picture 4" descr="ecfaacd88d6f6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74" y="1561856"/>
            <a:ext cx="1781251" cy="5102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132091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write X ~ U[a, b]</a:t>
            </a:r>
          </a:p>
        </p:txBody>
      </p:sp>
      <p:pic>
        <p:nvPicPr>
          <p:cNvPr id="7" name="Picture 6" descr="u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082" y="2508019"/>
            <a:ext cx="1643836" cy="1200000"/>
          </a:xfrm>
          <a:prstGeom prst="rect">
            <a:avLst/>
          </a:prstGeom>
        </p:spPr>
      </p:pic>
      <p:pic>
        <p:nvPicPr>
          <p:cNvPr id="8" name="Picture 7" descr="41a7606ea676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38" y="3768019"/>
            <a:ext cx="2214524" cy="352044"/>
          </a:xfrm>
          <a:prstGeom prst="rect">
            <a:avLst/>
          </a:prstGeom>
        </p:spPr>
      </p:pic>
      <p:pic>
        <p:nvPicPr>
          <p:cNvPr id="9" name="Picture 8" descr="0892283e45c2b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402" y="4200063"/>
            <a:ext cx="1641195" cy="6940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50000" y="100000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continuous random variable X is uniformly distributed over the interval [4, 7]. Find: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461856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E(X)          b  Var(X)          c  the cumulative distribution function of X, for all x.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1936533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3" name="Picture 12" descr="301db5c0e8ea1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1923712"/>
            <a:ext cx="1285646" cy="34564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50000" y="2351379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5" name="Picture 14" descr="d85038cde94c0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2319355"/>
            <a:ext cx="1519732" cy="38404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650000" y="2802800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pic>
        <p:nvPicPr>
          <p:cNvPr id="17" name="Picture 16" descr="101eeffa37a68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000" y="2753403"/>
            <a:ext cx="2355494" cy="418795"/>
          </a:xfrm>
          <a:prstGeom prst="rect">
            <a:avLst/>
          </a:prstGeom>
        </p:spPr>
      </p:pic>
      <p:pic>
        <p:nvPicPr>
          <p:cNvPr id="18" name="Picture 17" descr="dde35e8aba785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3222198"/>
            <a:ext cx="1795881" cy="75712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00000" y="3222198"/>
            <a:ext cx="2000000" cy="757123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You can write this down straight away if you learn the formula for F(x)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9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Continuous Uniform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continuous uniform distribution over [a, b] has p.d.f.</a:t>
            </a:r>
          </a:p>
        </p:txBody>
      </p:sp>
      <p:pic>
        <p:nvPicPr>
          <p:cNvPr id="5" name="Picture 4" descr="ecfaacd88d6f6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74" y="1561856"/>
            <a:ext cx="1781251" cy="5102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132091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write X ~ U[a, b]</a:t>
            </a:r>
          </a:p>
        </p:txBody>
      </p:sp>
      <p:pic>
        <p:nvPicPr>
          <p:cNvPr id="7" name="Picture 6" descr="u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082" y="2508019"/>
            <a:ext cx="1643836" cy="1200000"/>
          </a:xfrm>
          <a:prstGeom prst="rect">
            <a:avLst/>
          </a:prstGeom>
        </p:spPr>
      </p:pic>
      <p:pic>
        <p:nvPicPr>
          <p:cNvPr id="8" name="Picture 7" descr="41a7606ea676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38" y="3768019"/>
            <a:ext cx="2214524" cy="352044"/>
          </a:xfrm>
          <a:prstGeom prst="rect">
            <a:avLst/>
          </a:prstGeom>
        </p:spPr>
      </p:pic>
      <p:pic>
        <p:nvPicPr>
          <p:cNvPr id="9" name="Picture 8" descr="0892283e45c2b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402" y="4200063"/>
            <a:ext cx="1641195" cy="6940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50000" y="1000000"/>
            <a:ext cx="530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continuous random variable Y is uniformly distributed over the interval [a, b]. Given that E(Y) = 1 and Var(Y) = 16/3, find the value of a and the value of b.</a:t>
            </a:r>
          </a:p>
        </p:txBody>
      </p:sp>
      <p:pic>
        <p:nvPicPr>
          <p:cNvPr id="11" name="Picture 10" descr="4bbade0505625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0000" y="1647784"/>
            <a:ext cx="2267864" cy="334746"/>
          </a:xfrm>
          <a:prstGeom prst="rect">
            <a:avLst/>
          </a:prstGeom>
        </p:spPr>
      </p:pic>
      <p:pic>
        <p:nvPicPr>
          <p:cNvPr id="12" name="Picture 11" descr="080947c22257f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0000" y="2032530"/>
            <a:ext cx="1486204" cy="369798"/>
          </a:xfrm>
          <a:prstGeom prst="rect">
            <a:avLst/>
          </a:prstGeom>
        </p:spPr>
      </p:pic>
      <p:pic>
        <p:nvPicPr>
          <p:cNvPr id="13" name="Picture 12" descr="3a4f2b4a4680c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0000" y="2452328"/>
            <a:ext cx="1172489" cy="20855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50000" y="2710887"/>
            <a:ext cx="26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Solving (1) and (2) simultaneously:</a:t>
            </a:r>
          </a:p>
        </p:txBody>
      </p:sp>
      <p:pic>
        <p:nvPicPr>
          <p:cNvPr id="15" name="Picture 14" descr="2c20a560766e4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0000" y="3192743"/>
            <a:ext cx="1782394" cy="208559"/>
          </a:xfrm>
          <a:prstGeom prst="rect">
            <a:avLst/>
          </a:prstGeom>
        </p:spPr>
      </p:pic>
      <p:pic>
        <p:nvPicPr>
          <p:cNvPr id="16" name="Picture 15" descr="70066370424d0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0000" y="3451302"/>
            <a:ext cx="785164" cy="2068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650000" y="3708108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2 − 2a = 8  ⇒  a = −3,  b = 5          2 − 2a = −8  ⇒  a = 5,  b = −3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0000" y="4004036"/>
            <a:ext cx="530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1" i="0">
                <a:solidFill>
                  <a:srgbClr val="000000"/>
                </a:solidFill>
                <a:latin typeface="Calibri"/>
              </a:rPr>
              <a:t>Since a &lt; b, a = −3 and b = 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50000" y="1647784"/>
            <a:ext cx="2300000" cy="651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the formulae for the mean and variance of a continuous uniform distribution to form simultaneous equations in a and 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4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Continuous Uniform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continuous uniform distribution over [a, b] has p.d.f.</a:t>
            </a:r>
          </a:p>
        </p:txBody>
      </p:sp>
      <p:pic>
        <p:nvPicPr>
          <p:cNvPr id="5" name="Picture 4" descr="ecfaacd88d6f6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374" y="1561856"/>
            <a:ext cx="1781251" cy="5102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132091"/>
            <a:ext cx="32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write X ~ U[a, b]</a:t>
            </a:r>
          </a:p>
        </p:txBody>
      </p:sp>
      <p:pic>
        <p:nvPicPr>
          <p:cNvPr id="7" name="Picture 6" descr="ua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082" y="2508019"/>
            <a:ext cx="1643836" cy="1200000"/>
          </a:xfrm>
          <a:prstGeom prst="rect">
            <a:avLst/>
          </a:prstGeom>
        </p:spPr>
      </p:pic>
      <p:pic>
        <p:nvPicPr>
          <p:cNvPr id="8" name="Picture 7" descr="41a7606ea6764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738" y="3768019"/>
            <a:ext cx="2214524" cy="352044"/>
          </a:xfrm>
          <a:prstGeom prst="rect">
            <a:avLst/>
          </a:prstGeom>
        </p:spPr>
      </p:pic>
      <p:pic>
        <p:nvPicPr>
          <p:cNvPr id="9" name="Picture 8" descr="0892283e45c2b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4402" y="4200063"/>
            <a:ext cx="1641195" cy="69402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50000" y="1000000"/>
            <a:ext cx="530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continuous random variable X is uniformly distributed over the interval [−3, 5].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0000" y="1461856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 Write down E(X).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0000" y="1737784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Use integration to find the variance of X.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0000" y="2025619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4" name="Picture 13" descr="fce4b0febb086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2013712"/>
            <a:ext cx="1285646" cy="3438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50000" y="2356339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6" name="Picture 15" descr="000aff62c3b5a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2407526"/>
            <a:ext cx="1856232" cy="21762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00000" y="2407526"/>
            <a:ext cx="2000000" cy="217627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f(x) = 1/(5 − (−3)) = 1/8</a:t>
            </a:r>
          </a:p>
        </p:txBody>
      </p:sp>
      <p:pic>
        <p:nvPicPr>
          <p:cNvPr id="18" name="Picture 17" descr="6d7ec87eb74af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0000" y="2675153"/>
            <a:ext cx="1207008" cy="448056"/>
          </a:xfrm>
          <a:prstGeom prst="rect">
            <a:avLst/>
          </a:prstGeom>
        </p:spPr>
      </p:pic>
      <p:pic>
        <p:nvPicPr>
          <p:cNvPr id="19" name="Picture 18" descr="23826104d3b53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0000" y="3173209"/>
            <a:ext cx="954633" cy="413308"/>
          </a:xfrm>
          <a:prstGeom prst="rect">
            <a:avLst/>
          </a:prstGeom>
        </p:spPr>
      </p:pic>
      <p:pic>
        <p:nvPicPr>
          <p:cNvPr id="20" name="Picture 19" descr="5a246b55e6027b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0000" y="3636517"/>
            <a:ext cx="1417320" cy="34747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00000" y="3636517"/>
            <a:ext cx="2000000" cy="488625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You could also use ∫ (x − 1)²/8 dx from −3 to 5 = [(x − 1)³/24] = 4³/24 − (−4)³/24 = 16/3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50000" y="4033989"/>
            <a:ext cx="20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Check: (5 − (−3))²/12 = 64/12 = 16/3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21" grpId="0" animBg="1"/>
      <p:bldP spid="2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