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Continuous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random variable can take any one of infinitely many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probability that it takes any one specific value is 0, so its distribution is described by a probability density function (p.d.f.), f(x)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is a continuous random variable with p.d.f. f(x), then:</a:t>
            </a:r>
          </a:p>
        </p:txBody>
      </p:sp>
      <p:pic>
        <p:nvPicPr>
          <p:cNvPr id="7" name="Picture 6" descr="c28d797d3220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00" y="3057424"/>
            <a:ext cx="1606600" cy="253898"/>
          </a:xfrm>
          <a:prstGeom prst="rect">
            <a:avLst/>
          </a:prstGeom>
        </p:spPr>
      </p:pic>
      <p:pic>
        <p:nvPicPr>
          <p:cNvPr id="8" name="Picture 7" descr="0354a057f28f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2" y="3361322"/>
            <a:ext cx="2095195" cy="522732"/>
          </a:xfrm>
          <a:prstGeom prst="rect">
            <a:avLst/>
          </a:prstGeom>
        </p:spPr>
      </p:pic>
      <p:pic>
        <p:nvPicPr>
          <p:cNvPr id="9" name="Picture 8" descr="0bb46b15241d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88" y="3984054"/>
            <a:ext cx="1258824" cy="490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000" y="457478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practice you only integrate over the values of x where f(x) is non-zero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each case, state whether the function could be a probability density function, where k is a positive constant.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811856"/>
            <a:ext cx="2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3" name="Picture 12" descr="2dd5d13fca454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000" y="1761856"/>
            <a:ext cx="1793748" cy="452628"/>
          </a:xfrm>
          <a:prstGeom prst="rect">
            <a:avLst/>
          </a:prstGeom>
        </p:spPr>
      </p:pic>
      <p:pic>
        <p:nvPicPr>
          <p:cNvPr id="14" name="Picture 13" descr="e1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00" y="1481856"/>
            <a:ext cx="1710301" cy="127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00000" y="1731856"/>
            <a:ext cx="13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Area under f(x) = ½(1 + 7) × 3 = 12 ≠ 1, so f(x) cannot be a p.d.f.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0000" y="3191856"/>
            <a:ext cx="2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7" name="Picture 16" descr="a0865a39a871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0000" y="3141856"/>
            <a:ext cx="1961388" cy="452628"/>
          </a:xfrm>
          <a:prstGeom prst="rect">
            <a:avLst/>
          </a:prstGeom>
        </p:spPr>
      </p:pic>
      <p:pic>
        <p:nvPicPr>
          <p:cNvPr id="18" name="Picture 17" descr="e1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0000" y="2861856"/>
            <a:ext cx="1754813" cy="127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00000" y="3111856"/>
            <a:ext cx="13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Area under f(x) = ½ × 4 × 4k = 8k, so f(x) could be a p.d.f. if k = 1/8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0000" y="4571856"/>
            <a:ext cx="2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1" name="Picture 20" descr="51bf67ef63f9f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0000" y="4521856"/>
            <a:ext cx="1984857" cy="452628"/>
          </a:xfrm>
          <a:prstGeom prst="rect">
            <a:avLst/>
          </a:prstGeom>
        </p:spPr>
      </p:pic>
      <p:pic>
        <p:nvPicPr>
          <p:cNvPr id="22" name="Picture 21" descr="e1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0000" y="4241856"/>
            <a:ext cx="1833859" cy="127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00000" y="4491856"/>
            <a:ext cx="13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 all positive k, f(x) &lt; 0 for 5 &lt; x ≤ 6, so f(x) cannot be a p.d.f.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000" y="5601856"/>
            <a:ext cx="5300000" cy="397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Watch out: x can take negative values, but f(x) must never be negative. The total area under a p.d.f. must equal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Continuous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random variable can take any one of infinitely many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probability that it takes any one specific value is 0, so its distribution is described by a probability density function (p.d.f.), f(x)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is a continuous random variable with p.d.f. f(x), then:</a:t>
            </a:r>
          </a:p>
        </p:txBody>
      </p:sp>
      <p:pic>
        <p:nvPicPr>
          <p:cNvPr id="7" name="Picture 6" descr="c28d797d3220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00" y="3057424"/>
            <a:ext cx="1606600" cy="253898"/>
          </a:xfrm>
          <a:prstGeom prst="rect">
            <a:avLst/>
          </a:prstGeom>
        </p:spPr>
      </p:pic>
      <p:pic>
        <p:nvPicPr>
          <p:cNvPr id="8" name="Picture 7" descr="0354a057f28f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2" y="3361322"/>
            <a:ext cx="2095195" cy="522732"/>
          </a:xfrm>
          <a:prstGeom prst="rect">
            <a:avLst/>
          </a:prstGeom>
        </p:spPr>
      </p:pic>
      <p:pic>
        <p:nvPicPr>
          <p:cNvPr id="9" name="Picture 8" descr="0bb46b15241d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88" y="3984054"/>
            <a:ext cx="1258824" cy="490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000" y="457478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practice you only integrate over the values of x where f(x) is non-zero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2" name="Picture 11" descr="1b477b86f306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000" y="1275928"/>
            <a:ext cx="2345740" cy="5349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1870852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14678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the value of k and sketch the p.d.f.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422708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P(2.5 &lt; X &lt; 3), giving your answer to 3 decimal places.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0000" y="2809351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7" name="Picture 16" descr="311774b8f50bb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2728636"/>
            <a:ext cx="1604772" cy="481431"/>
          </a:xfrm>
          <a:prstGeom prst="rect">
            <a:avLst/>
          </a:prstGeom>
        </p:spPr>
      </p:pic>
      <p:pic>
        <p:nvPicPr>
          <p:cNvPr id="18" name="Picture 17" descr="9ba815de20e0a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3260067"/>
            <a:ext cx="1295704" cy="447751"/>
          </a:xfrm>
          <a:prstGeom prst="rect">
            <a:avLst/>
          </a:prstGeom>
        </p:spPr>
      </p:pic>
      <p:pic>
        <p:nvPicPr>
          <p:cNvPr id="19" name="Picture 18" descr="05ec86255eac8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3757818"/>
            <a:ext cx="2141677" cy="374446"/>
          </a:xfrm>
          <a:prstGeom prst="rect">
            <a:avLst/>
          </a:prstGeom>
        </p:spPr>
      </p:pic>
      <p:pic>
        <p:nvPicPr>
          <p:cNvPr id="20" name="Picture 19" descr="196d4642eb029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182264"/>
            <a:ext cx="1501749" cy="374446"/>
          </a:xfrm>
          <a:prstGeom prst="rect">
            <a:avLst/>
          </a:prstGeom>
        </p:spPr>
      </p:pic>
      <p:pic>
        <p:nvPicPr>
          <p:cNvPr id="21" name="Picture 20" descr="e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0000" y="2618636"/>
            <a:ext cx="1953948" cy="135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00000" y="3968636"/>
            <a:ext cx="2000000" cy="22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Only draw the curve for 2 ≤ x ≤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0000" y="472940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24" name="Picture 23" descr="8681867d5ad57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000" y="4646710"/>
            <a:ext cx="2512161" cy="48539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00000" y="4646710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It doesn’t matter whether you use &lt; or ≤ for a continuous random variable</a:t>
            </a:r>
          </a:p>
        </p:txBody>
      </p:sp>
      <p:pic>
        <p:nvPicPr>
          <p:cNvPr id="26" name="Picture 25" descr="764ef1e419c0d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50000" y="5182104"/>
            <a:ext cx="1402689" cy="451713"/>
          </a:xfrm>
          <a:prstGeom prst="rect">
            <a:avLst/>
          </a:prstGeom>
        </p:spPr>
      </p:pic>
      <p:pic>
        <p:nvPicPr>
          <p:cNvPr id="27" name="Picture 26" descr="a08d52e65d429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50000" y="5683817"/>
            <a:ext cx="1630527" cy="3764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50000" y="6110245"/>
            <a:ext cx="17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0.320 (3 d.p.)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0000" y="6110245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Your answer is a probability, so check it is between 0 and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3" grpId="0" animBg="1"/>
      <p:bldP spid="25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Continuous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random variable can take any one of infinitely many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probability that it takes any one specific value is 0, so its distribution is described by a probability density function (p.d.f.), f(x)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is a continuous random variable with p.d.f. f(x), then:</a:t>
            </a:r>
          </a:p>
        </p:txBody>
      </p:sp>
      <p:pic>
        <p:nvPicPr>
          <p:cNvPr id="7" name="Picture 6" descr="c28d797d3220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00" y="3057424"/>
            <a:ext cx="1606600" cy="253898"/>
          </a:xfrm>
          <a:prstGeom prst="rect">
            <a:avLst/>
          </a:prstGeom>
        </p:spPr>
      </p:pic>
      <p:pic>
        <p:nvPicPr>
          <p:cNvPr id="8" name="Picture 7" descr="0354a057f28f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2" y="3361322"/>
            <a:ext cx="2095195" cy="522732"/>
          </a:xfrm>
          <a:prstGeom prst="rect">
            <a:avLst/>
          </a:prstGeom>
        </p:spPr>
      </p:pic>
      <p:pic>
        <p:nvPicPr>
          <p:cNvPr id="9" name="Picture 8" descr="0bb46b15241d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88" y="3984054"/>
            <a:ext cx="1258824" cy="490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000" y="457478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practice you only integrate over the values of x where f(x) is non-zero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2" name="Picture 11" descr="7cc42ba01d2a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000" y="1275928"/>
            <a:ext cx="2164080" cy="771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107453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Sketch f(x).        b  Find the value of k.        c  Find P(X &gt; 3).</a:t>
            </a:r>
          </a:p>
        </p:txBody>
      </p:sp>
      <p:pic>
        <p:nvPicPr>
          <p:cNvPr id="14" name="Picture 13" descr="e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000" y="2569309"/>
            <a:ext cx="1847369" cy="130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0000" y="2569309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0000" y="2869309"/>
            <a:ext cx="15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dotted lines to show where the function changes value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000" y="4050024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8" name="Picture 17" descr="f2be4a275a827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3969309"/>
            <a:ext cx="2228850" cy="481431"/>
          </a:xfrm>
          <a:prstGeom prst="rect">
            <a:avLst/>
          </a:prstGeom>
        </p:spPr>
      </p:pic>
      <p:pic>
        <p:nvPicPr>
          <p:cNvPr id="19" name="Picture 18" descr="f5c5d68c5ea19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4500740"/>
            <a:ext cx="1723644" cy="445770"/>
          </a:xfrm>
          <a:prstGeom prst="rect">
            <a:avLst/>
          </a:prstGeom>
        </p:spPr>
      </p:pic>
      <p:pic>
        <p:nvPicPr>
          <p:cNvPr id="20" name="Picture 19" descr="fc48c0ba4d15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996510"/>
            <a:ext cx="2234793" cy="235762"/>
          </a:xfrm>
          <a:prstGeom prst="rect">
            <a:avLst/>
          </a:prstGeom>
        </p:spPr>
      </p:pic>
      <p:pic>
        <p:nvPicPr>
          <p:cNvPr id="21" name="Picture 20" descr="dfeff137a4bdb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000" y="5282272"/>
            <a:ext cx="1315516" cy="37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00000" y="5282272"/>
            <a:ext cx="2000000" cy="37444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Or use areas from the sketch: k + ½ × 2 × (k + 3k) = 5k =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0000" y="5763941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4" name="Picture 23" descr="8eed27406f286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000" y="5736718"/>
            <a:ext cx="2171395" cy="37444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00000" y="5736718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shaded area is a trapezium with parallel sides f(3) = 2/5 and f(4) = 3/5</a:t>
            </a:r>
          </a:p>
        </p:txBody>
      </p:sp>
      <p:pic>
        <p:nvPicPr>
          <p:cNvPr id="26" name="Picture 25" descr="e3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00000" y="2519309"/>
            <a:ext cx="1847369" cy="13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2" grpId="0" animBg="1"/>
      <p:bldP spid="23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