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Linear Regression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Residuals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a set of bivariate data has regression equation y = a + bx, then the residual of the data point (x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i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y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i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) is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ε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i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y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i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(a + bx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i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observed value − predicted value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observed value is less than the predicted value, the residual is negative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sum of the residuals of all data points is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relationship between the temperature, t °C, and the sales of ice cream, s, on five days in June: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0000" y="1450000"/>
            <a:ext cx="1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Temp, t (°C)</a:t>
            </a:r>
          </a:p>
        </p:txBody>
      </p:sp>
      <p:sp>
        <p:nvSpPr>
          <p:cNvPr id="7" name="Rectangle 6"/>
          <p:cNvSpPr/>
          <p:nvPr/>
        </p:nvSpPr>
        <p:spPr>
          <a:xfrm>
            <a:off x="5150000" y="14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8" name="Rectangle 7"/>
          <p:cNvSpPr/>
          <p:nvPr/>
        </p:nvSpPr>
        <p:spPr>
          <a:xfrm>
            <a:off x="5670000" y="14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0000" y="14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10000" y="14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30000" y="145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50000" y="1690000"/>
            <a:ext cx="1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Sales, s (100s)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50000" y="16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12.0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70000" y="16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15.0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0000" y="16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17.5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10000" y="16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30000" y="1690000"/>
            <a:ext cx="52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24.0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1950000"/>
            <a:ext cx="5100000" cy="5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equation of the regression line of s on t is given as s = −17.154 + 1.9693t.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Calculate the residuals for the given regression line and hence find the value of p.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00000" y="260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0000" y="260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50000" y="260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 = −17.154 + 1.9693t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50000" y="260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00000" y="287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650000" y="287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12.0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50000" y="287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7350000" y="287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50000" y="287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12.3855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50000" y="287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−0.3855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00000" y="314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50000" y="314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15.0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250000" y="314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7350000" y="314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50000" y="314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14.3548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50000" y="314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0.6452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00000" y="341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650000" y="341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17.5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250000" y="341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8" name="Rectangle 37"/>
          <p:cNvSpPr/>
          <p:nvPr/>
        </p:nvSpPr>
        <p:spPr>
          <a:xfrm>
            <a:off x="7350000" y="341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50000" y="341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18.2934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50000" y="341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−0.7934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00000" y="368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650000" y="368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250000" y="368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7350000" y="368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50000" y="368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20.2627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50000" y="368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p − 20.2627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00000" y="395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650000" y="395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24.0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250000" y="395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7350000" y="395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50000" y="395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24.2013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50000" y="395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−0.2013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00000" y="437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−0.3855 + 0.6452 − 0.7934 + (p − 20.2627) − 0.2013 = 0</a:t>
            </a:r>
          </a:p>
        </p:txBody>
      </p:sp>
      <p:sp>
        <p:nvSpPr>
          <p:cNvPr id="54" name="Right Brace 53"/>
          <p:cNvSpPr/>
          <p:nvPr/>
        </p:nvSpPr>
        <p:spPr>
          <a:xfrm>
            <a:off x="8100000" y="4370000"/>
            <a:ext cx="90000" cy="29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210000" y="4335000"/>
            <a:ext cx="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Σε = 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00000" y="466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⇒  p = 20.9977… = 21.0 (3 s.f.)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800000" y="4960000"/>
            <a:ext cx="51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residual for t = 19 is 0.735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3" grpId="0" animBg="1"/>
      <p:bldP spid="39" grpId="0" animBg="1"/>
      <p:bldP spid="45" grpId="0" animBg="1"/>
      <p:bldP spid="51" grpId="0" animBg="1"/>
      <p:bldP spid="28" grpId="0" animBg="1"/>
      <p:bldP spid="34" grpId="0" animBg="1"/>
      <p:bldP spid="40" grpId="0" animBg="1"/>
      <p:bldP spid="52" grpId="0" animBg="1"/>
      <p:bldP spid="46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Residuals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residual plot shows the residuals against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residuals are randomly scattered about zero, a linear model is likely to be suitable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residuals follow a pattern (increasing, decreasing or curved), question whether a linear model is appropriate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000" y="4800000"/>
            <a:ext cx="950000" cy="127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80000" y="4300000"/>
            <a:ext cx="12700" cy="100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0000" y="50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000" y="495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0000" y="46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0000" y="441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0000" y="42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80000" y="4800000"/>
            <a:ext cx="950000" cy="127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480000" y="4300000"/>
            <a:ext cx="12700" cy="100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80000" y="42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70000" y="44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60000" y="483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50000" y="49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40000" y="511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80000" y="4800000"/>
            <a:ext cx="950000" cy="127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580000" y="4300000"/>
            <a:ext cx="12700" cy="100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680000" y="42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0000" y="453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60000" y="48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50000" y="453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40000" y="4290000"/>
            <a:ext cx="200000" cy="2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0000" y="535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Patterns which suggest a linear model is not suitable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relationship between the temperature, t °C, and the sales of ice cream, s, on five days in June: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Residuals:  −0.3855,  0.6452,  −0.7934,  0.735,  −0.2013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By considering the residuals, comment on whether a linear regression model is suitable for these data.</a:t>
            </a:r>
          </a:p>
        </p:txBody>
      </p:sp>
      <p:pic>
        <p:nvPicPr>
          <p:cNvPr id="28" name="Picture 27" descr="ex5_res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2250000"/>
            <a:ext cx="3450000" cy="2300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00000" y="4700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50000" y="4700000"/>
            <a:ext cx="3500000" cy="63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residuals appear to be randomly distributed around zero, so it is likely that the linear regression model is suitable.</a:t>
            </a:r>
          </a:p>
        </p:txBody>
      </p:sp>
      <p:sp>
        <p:nvSpPr>
          <p:cNvPr id="31" name="Right Brace 30"/>
          <p:cNvSpPr/>
          <p:nvPr/>
        </p:nvSpPr>
        <p:spPr>
          <a:xfrm>
            <a:off x="7700000" y="4700000"/>
            <a:ext cx="90000" cy="5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10000" y="4795000"/>
            <a:ext cx="11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They alternate in sign, with no obvious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Residuals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residuals to identify possible outliers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will often be told there is an outlier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Choose the value that is furthest from its predicted value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Its residual |ε| should be much larger than the others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Make sure you give a reason for your choice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time taken, t minutes, to produce y litres of paint in a factory.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0000" y="133000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5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2.1</a:t>
            </a:r>
          </a:p>
        </p:txBody>
      </p:sp>
      <p:sp>
        <p:nvSpPr>
          <p:cNvPr id="8" name="Rectangle 7"/>
          <p:cNvSpPr/>
          <p:nvPr/>
        </p:nvSpPr>
        <p:spPr>
          <a:xfrm>
            <a:off x="491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3.7</a:t>
            </a:r>
          </a:p>
        </p:txBody>
      </p:sp>
      <p:sp>
        <p:nvSpPr>
          <p:cNvPr id="9" name="Rectangle 8"/>
          <p:cNvSpPr/>
          <p:nvPr/>
        </p:nvSpPr>
        <p:spPr>
          <a:xfrm>
            <a:off x="547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3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6.1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9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7.2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50000" y="157000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5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19.2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1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27.3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7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26.9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3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38.5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9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40.9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185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regression line of y on t is given as y = 9.7603 + 4.3514t.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One of the y-values was incorrectly recorded.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Use residuals to identify the incorrect value.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00000" y="270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0000" y="270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50000" y="270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 = 9.7603 + 4.3514t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50000" y="270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00000" y="297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2.1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650000" y="297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19.2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50000" y="297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7350000" y="297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50000" y="297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18.8982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50000" y="297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0.3018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00000" y="324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3.7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50000" y="324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27.3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250000" y="324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7350000" y="324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50000" y="324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25.8605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50000" y="324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1.4395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00000" y="351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4.8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650000" y="351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26.9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250000" y="351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8" name="Rectangle 37"/>
          <p:cNvSpPr/>
          <p:nvPr/>
        </p:nvSpPr>
        <p:spPr>
          <a:xfrm>
            <a:off x="7350000" y="351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50000" y="351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30.6470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50000" y="351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−3.7470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00000" y="378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6.1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650000" y="378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38.5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250000" y="378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7350000" y="378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50000" y="378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36.3038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50000" y="378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2.1962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00000" y="405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7.2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650000" y="4050000"/>
            <a:ext cx="6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40.9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250000" y="4050000"/>
            <a:ext cx="21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7350000" y="405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50000" y="4050000"/>
            <a:ext cx="21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41.0904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50000" y="4050000"/>
            <a:ext cx="1300000" cy="27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−0.1904</a:t>
            </a:r>
          </a:p>
        </p:txBody>
      </p:sp>
      <p:sp>
        <p:nvSpPr>
          <p:cNvPr id="53" name="Oval 52"/>
          <p:cNvSpPr/>
          <p:nvPr/>
        </p:nvSpPr>
        <p:spPr>
          <a:xfrm>
            <a:off x="7460000" y="3485000"/>
            <a:ext cx="1080000" cy="32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800000" y="4470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50000" y="4470000"/>
            <a:ext cx="4300000" cy="44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incorrect value is 26.9, as the magnitude of its residual is significantly greater than the 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3" grpId="0" animBg="1"/>
      <p:bldP spid="39" grpId="0" animBg="1"/>
      <p:bldP spid="45" grpId="0" animBg="1"/>
      <p:bldP spid="51" grpId="0" animBg="1"/>
      <p:bldP spid="28" grpId="0" animBg="1"/>
      <p:bldP spid="34" grpId="0" animBg="1"/>
      <p:bldP spid="40" grpId="0" animBg="1"/>
      <p:bldP spid="46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Residuals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could also say the data point is a valid piece of data, so it should be used, or that there are only five data points so you should keep them all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Any reasonable conclusion is fine as long as you give a reason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your calculator to find the new values of a and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time taken, t minutes, to produce y litres of paint in a factory.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0000" y="133000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5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2.1</a:t>
            </a:r>
          </a:p>
        </p:txBody>
      </p:sp>
      <p:sp>
        <p:nvSpPr>
          <p:cNvPr id="8" name="Rectangle 7"/>
          <p:cNvSpPr/>
          <p:nvPr/>
        </p:nvSpPr>
        <p:spPr>
          <a:xfrm>
            <a:off x="491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3.7</a:t>
            </a:r>
          </a:p>
        </p:txBody>
      </p:sp>
      <p:sp>
        <p:nvSpPr>
          <p:cNvPr id="9" name="Rectangle 8"/>
          <p:cNvSpPr/>
          <p:nvPr/>
        </p:nvSpPr>
        <p:spPr>
          <a:xfrm>
            <a:off x="547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4.8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3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6.1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90000" y="133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7.2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50000" y="157000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5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19.2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1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27.3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7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26.9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3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38.5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90000" y="157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40.9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185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Regression line of y on t:  y = 9.7603 + 4.3514t.   The incorrect value is 26.9.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Comment on the validity of ignoring this outlier in your analysis.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Ignoring the outlier, produce a new model.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d)  Use the new model to estimate the amount of paint that is produced in 4.8 minutes.</a:t>
            </a:r>
          </a:p>
        </p:txBody>
      </p:sp>
      <p:pic>
        <p:nvPicPr>
          <p:cNvPr id="19" name="Picture 18" descr="ex6_res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000" y="4450000"/>
            <a:ext cx="2365217" cy="160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00000" y="3050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50000" y="3050000"/>
            <a:ext cx="4750000" cy="44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residuals suggest that this data point does not follow the pattern of the rest of the data, so it is valid to remove it.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3641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50000" y="3641000"/>
            <a:ext cx="475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New model:  y = 10.669 + 4.3573t</a:t>
            </a:r>
          </a:p>
        </p:txBody>
      </p:sp>
      <p:sp>
        <p:nvSpPr>
          <p:cNvPr id="24" name="Right Brace 23"/>
          <p:cNvSpPr/>
          <p:nvPr/>
        </p:nvSpPr>
        <p:spPr>
          <a:xfrm>
            <a:off x="7300000" y="3641000"/>
            <a:ext cx="90000" cy="3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10000" y="3621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calculator, without (4.8, 26.9)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0000" y="4111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d)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50000" y="4111000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 = 10.669 + 4.3573 × 4.8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00000" y="4411000"/>
            <a:ext cx="39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= 31.6 litres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Residual Sum of Squares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residual sum of squares (RSS) is the sum of the squares of the residuals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calculate it using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8052a62a4ef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000" y="2500000"/>
            <a:ext cx="1621536" cy="512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330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(given in the formulae booklet)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least squares regression line is the linear model with the smallest RSS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smaller the RSS, the more closely the data fits a linear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0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data shows the sales, in 100s, y, of Slush at a riverside café and the number of hours of sunshine, x, on five random days during August.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50000" y="145000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0000" y="145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10000" y="145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70000" y="145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11.5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30000" y="145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90000" y="145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12.2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50000" y="1690000"/>
            <a:ext cx="5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50000" y="169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7.1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10000" y="169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8.2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70000" y="169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8.9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30000" y="169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9.2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90000" y="1690000"/>
            <a:ext cx="56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9.5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1950000"/>
            <a:ext cx="5100000" cy="11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Given that Σx = 53.7, Σy = 42.9, Σx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589.09, Σy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371.75, Σxy = 467.45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calculate the residual sum of squares (RSS).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RSS for five random days in December is 0.0562.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State, with a reason, which month is more likely to have a linear fit between the number of hours of sunshine and the sales of Slush.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3210000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22" name="Picture 21" descr="a65c623783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000" y="3150000"/>
            <a:ext cx="3145536" cy="432816"/>
          </a:xfrm>
          <a:prstGeom prst="rect">
            <a:avLst/>
          </a:prstGeom>
        </p:spPr>
      </p:pic>
      <p:pic>
        <p:nvPicPr>
          <p:cNvPr id="23" name="Picture 22" descr="49cb1583b9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000" y="3632816"/>
            <a:ext cx="3261360" cy="432816"/>
          </a:xfrm>
          <a:prstGeom prst="rect">
            <a:avLst/>
          </a:prstGeom>
        </p:spPr>
      </p:pic>
      <p:pic>
        <p:nvPicPr>
          <p:cNvPr id="24" name="Picture 23" descr="4e62f930ab7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000" y="4115632"/>
            <a:ext cx="3663696" cy="432816"/>
          </a:xfrm>
          <a:prstGeom prst="rect">
            <a:avLst/>
          </a:prstGeom>
        </p:spPr>
      </p:pic>
      <p:pic>
        <p:nvPicPr>
          <p:cNvPr id="25" name="Picture 24" descr="e16e41ffcbd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000" y="4598448"/>
            <a:ext cx="3602736" cy="42062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800000" y="5129072"/>
            <a:ext cx="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50000" y="5129072"/>
            <a:ext cx="4300000" cy="44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0.0294 &lt; 0.0562, so August is more likely to have a linear fit.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