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Quality of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Calculate the Size and Power of a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calculate the size and power of a test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size of a test is the probability of rejecting H₀ when it is in fact true: size = P(Type I error)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power of a test is the probability of rejecting H₀ when it is not true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Power = 1 − P(Type II error)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higher the power, the better the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433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a binomial distribution. A random sample of size 25 was taken to test H₀: p = 0.30 against H₁: p &lt; 0.30 using a 10% level of significance.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Find the critical region for this test.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Find the size of this test.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Given that p = 0.20,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calculate the power of this test.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42149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X ~ B(25, p).  H₀: p = 0.30   H₁: p &lt; 0.30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61961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Under H₀, X ~ B(25, 0.30). Reject H₀ if X ≤ c where P(X ≤ c) ≤ 0.10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30158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 ≤ 4) = 0.0905,  P(X ≤ 5) = 0.1935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2139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Critical region X ≤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491344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Size = P(Type I error) = P(X ≤ 4 | p = 0.30)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88758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0.0905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0000" y="3887584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size is the actual significance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416495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p = 0.20, so H₀ is false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436307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Power = P(reject H₀ | p = 0.20) = P(X ≤ 4 | p = 0.20)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7593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0.4207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10000" y="4759312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Find the power directly: no need to find P(Type II error)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Calculate the Size and Power of a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power is greater than 0.5, the test is more likely than not to reject H₀ when H₀ is false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larger the sample, the greater the power. Increasing the sample size is better than increasing the significance level</a:t>
            </a:r>
          </a:p>
        </p:txBody>
      </p:sp>
      <p:sp>
        <p:nvSpPr>
          <p:cNvPr id="5" name="Rectangle 4"/>
          <p:cNvSpPr/>
          <p:nvPr/>
        </p:nvSpPr>
        <p:spPr>
          <a:xfrm>
            <a:off x="250000" y="430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1150000" y="43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H₀ is true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00000" y="4300000"/>
            <a:ext cx="12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H₀ is false</a:t>
            </a:r>
          </a:p>
        </p:txBody>
      </p:sp>
      <p:sp>
        <p:nvSpPr>
          <p:cNvPr id="8" name="Rectangle 7"/>
          <p:cNvSpPr/>
          <p:nvPr/>
        </p:nvSpPr>
        <p:spPr>
          <a:xfrm>
            <a:off x="250000" y="460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Accept H₀</a:t>
            </a:r>
          </a:p>
        </p:txBody>
      </p:sp>
      <p:sp>
        <p:nvSpPr>
          <p:cNvPr id="9" name="Rectangle 8"/>
          <p:cNvSpPr/>
          <p:nvPr/>
        </p:nvSpPr>
        <p:spPr>
          <a:xfrm>
            <a:off x="1150000" y="46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OK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00000" y="4600000"/>
            <a:ext cx="12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P(Type II error)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0000" y="4900000"/>
            <a:ext cx="900000" cy="4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Reject H₀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0000" y="4900000"/>
            <a:ext cx="1150000" cy="4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Size = P(Type I error)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00000" y="4900000"/>
            <a:ext cx="1250000" cy="4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Power = 1 − P(Type II error)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1000000"/>
            <a:ext cx="5150000" cy="1322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Jam is sold in jars. The amount of jam, in grams, in a jar is normally distributed with mean μ and standard deviation 5. The manufacturer claims that μ is 106 and quality control officers will take action against the manufacturer if μ &lt; 106. A random sample of 30 jars is examined and a 5% level of significance is used.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Find the critical region for the sample mean using this test.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Given that in fact μ = 102,  b) find the power of this test.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31303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H₀: μ = 106    H₁: μ &lt; 106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249464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n = 30, so under H₀, X̄ ~ N(106, 5²/30)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2676258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Reject H₀ when X̄ &lt; c. Critical region for Z is Z &lt; −1.6449</a:t>
            </a:r>
          </a:p>
        </p:txBody>
      </p:sp>
      <p:pic>
        <p:nvPicPr>
          <p:cNvPr id="18" name="Picture 17" descr="m_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089478"/>
            <a:ext cx="1334764" cy="4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356947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Critical region X̄ &lt; 104.498…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375108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If μ = 102, X̄ ~ N(102, 5²/30)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0000" y="393269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Power = P(X̄ &lt; 104.498… | μ = 102)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50000" y="411430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= 0.9969 (4 d.p.)</a:t>
            </a:r>
          </a:p>
        </p:txBody>
      </p:sp>
      <p:pic>
        <p:nvPicPr>
          <p:cNvPr id="23" name="Picture 22" descr="ex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345918"/>
            <a:ext cx="2620851" cy="155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Calculate the Size and Power of a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Some tests have more than one stage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P(H₀ rejected) by adding the probabilities of every route that leads to rejecting H₀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the size, use the value of the parameter in H₀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the power, use the true value of the parameter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2020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particular mobile-phone provider fails to deliver text messages with probability p. Brooke wants to investigate whether p &gt; 0.02.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Using H₀: p = 0.02 and H₁: p &gt; 0.02, Brooke notes the number of text messages she is able to send successfully up until the first failure. If this value is less than or equal to 5 she rejects H₀. If it is more than 100 she accepts H₀. If it is more than 5 but less than or equal to 100 she notes the number of additional text messages she is able to send successfully up until the next failure. She rejects H₀ if this is less than or equal to 5 and accepts it otherwise.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Find the size of this test.   b) Calculate the power of this test when p = 0.015.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994774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X = number of messages sent up to and including the first failure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335799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Under H₀, X ~ Geo(0.02)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0000" y="3357994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After the first failure, the number up to the next failure is also Geo(0.02)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53960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P(X ≤ 5) = 1 − 0.98⁵ = 0.09607…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72121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P(5 &lt; X ≤ 100) = P(X ≤ 100) − P(X ≤ 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90282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1 − 0.98¹⁰⁰ − 0.09607… = 0.77130…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08443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P(reject H₀ | p = 0.02)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426604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P(X ≤ 5) + P(5 &lt; X ≤ 100) × P(X ≤ 5)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0000" y="4266044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Reject at the first stage, or go on to the second stage and reject there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44765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0.09607… + 0.77130… × 0.09607… = 0.17018…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62926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Size = 0.1702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Calculate the Size and Power of a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power of the test is P(H₀ is rejected | true value of p)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Repeat the calculation with the new value of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Reject H₀ if X ≤ 5, or if 5 &lt; X ≤ 100 and the second count is ≤ 5.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Calculate the power of this test when p = 0.015.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5918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~ Geo(0.015)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7899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P(Y ≤ 5) = 1 − 0.985⁵ = 0.07278…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8809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P(5 &lt; Y ≤ 100) = 1 − 0.985¹⁰⁰ − 0.07278… = 0.70660…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38433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P(reject H₀ | p = 0.015)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5824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0.07278… + 0.70660… × 0.07278…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7805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0.12421…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97869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Power = 0.1242 (4 d.p.)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27587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is quite a small power: the test is not very useful when p = 0.015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