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Sums of Independent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and Y are independent random variables with p.g.f.s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1">
                <a:solidFill>
                  <a:srgbClr val="000000"/>
                </a:solidFill>
                <a:latin typeface="Calibri"/>
              </a:rPr>
              <a:t> and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Y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1">
                <a:solidFill>
                  <a:srgbClr val="000000"/>
                </a:solidFill>
                <a:latin typeface="Calibri"/>
              </a:rPr>
              <a:t>, the p.g.f. of Z = X + Y is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2299" y="1760080"/>
            <a:ext cx="1765401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2076358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You will not need to prove this result in your exam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Dice A has three faces showing 1 and three faces showing 2. Dice B has two faces showing 0 and four faces showing 1. X and Y are the scores on dice A and dice B, and the outcomes are independent.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0000" y="1730080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4600000" y="173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0000" y="173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50000" y="2010080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0000" y="201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½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0000" y="201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50000" y="1730080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00000" y="173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20000" y="173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50000" y="2010080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P(Y = y)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00000" y="201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20000" y="2010080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⅔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50000" y="2410080"/>
            <a:ext cx="2784348" cy="461772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750000" y="2961852"/>
            <a:ext cx="2304288" cy="461772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ight Brace 21"/>
          <p:cNvSpPr/>
          <p:nvPr/>
        </p:nvSpPr>
        <p:spPr>
          <a:xfrm>
            <a:off x="7350000" y="2961852"/>
            <a:ext cx="90000" cy="4617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60000" y="3012738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Z = 2 when X = 2, Y = 0 or X = 1, Y =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50000" y="3513624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00000" y="351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0000" y="351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000" y="351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50000" y="3793624"/>
            <a:ext cx="8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P(Z = z)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600000" y="379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0000" y="379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½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40000" y="3793624"/>
            <a:ext cx="42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⅓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50000" y="4193624"/>
            <a:ext cx="1760220" cy="461772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750000" y="4745396"/>
            <a:ext cx="2900934" cy="461772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0000" y="5297168"/>
            <a:ext cx="2210562" cy="461772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750000" y="5848940"/>
            <a:ext cx="2347722" cy="461772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ight Brace 35"/>
          <p:cNvSpPr/>
          <p:nvPr/>
        </p:nvSpPr>
        <p:spPr>
          <a:xfrm>
            <a:off x="7350000" y="4745396"/>
            <a:ext cx="90000" cy="156531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60000" y="5348054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product of the p.g.f.s is the p.g.f. of the sum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Sums of Independent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and Y are independent random variables with p.g.f.s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1">
                <a:solidFill>
                  <a:srgbClr val="000000"/>
                </a:solidFill>
                <a:latin typeface="Calibri"/>
              </a:rPr>
              <a:t> and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Y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1">
                <a:solidFill>
                  <a:srgbClr val="000000"/>
                </a:solidFill>
                <a:latin typeface="Calibri"/>
              </a:rPr>
              <a:t>, the p.g.f. of Z = X + Y is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2299" y="1760080"/>
            <a:ext cx="1765401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2076358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You will not need to prove this result in your exam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000" y="2693557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Remember 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E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′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950000"/>
            <a:ext cx="51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Two independent discrete random variables X and Y have probability generating functions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1330" y="1402199"/>
            <a:ext cx="3247339" cy="430987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0000" y="1888186"/>
            <a:ext cx="51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Find the probability generating function of the random variable Z = X + Y.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Use probability generating functions to show that E(Z) = E(X) + E(Y).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50000" y="2543266"/>
            <a:ext cx="3220000" cy="38785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050000" y="2986125"/>
            <a:ext cx="2899562" cy="430987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Brace 12"/>
          <p:cNvSpPr/>
          <p:nvPr/>
        </p:nvSpPr>
        <p:spPr>
          <a:xfrm>
            <a:off x="7350000" y="2986125"/>
            <a:ext cx="90000" cy="430987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60000" y="3021618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Expand and simplify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50000" y="3472112"/>
            <a:ext cx="2107996" cy="43312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50000" y="2543266"/>
            <a:ext cx="3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50000" y="3960232"/>
            <a:ext cx="1770887" cy="426719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050000" y="4441951"/>
            <a:ext cx="2716072" cy="43312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50000" y="4930071"/>
            <a:ext cx="1651406" cy="43312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050000" y="5418191"/>
            <a:ext cx="1965045" cy="43312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ight Brace 20"/>
          <p:cNvSpPr/>
          <p:nvPr/>
        </p:nvSpPr>
        <p:spPr>
          <a:xfrm>
            <a:off x="7350000" y="4930071"/>
            <a:ext cx="90000" cy="9212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521069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Differentiate the answer to part 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50000" y="5906311"/>
            <a:ext cx="2325623" cy="43312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50000" y="3960232"/>
            <a:ext cx="3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Sums of Independent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has p.g.f.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1">
                <a:solidFill>
                  <a:srgbClr val="000000"/>
                </a:solidFill>
                <a:latin typeface="Calibri"/>
              </a:rPr>
              <a:t>, then the p.g.f. of Y = aX + b, where a and b are positive integers, is</a:t>
            </a:r>
          </a:p>
        </p:txBody>
      </p:sp>
      <p:sp>
        <p:nvSpPr>
          <p:cNvPr id="5" name="Rectangle 4"/>
          <p:cNvSpPr/>
          <p:nvPr/>
        </p:nvSpPr>
        <p:spPr>
          <a:xfrm>
            <a:off x="1236152" y="1760080"/>
            <a:ext cx="1377696" cy="27553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2105619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This result is not given in the formulae booklet, so you need to learn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005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random variable X has a probability generating function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2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⁄</a:t>
            </a:r>
            <a:r>
              <a:rPr sz="1200" b="0" i="0" baseline="-25000">
                <a:solidFill>
                  <a:srgbClr val="000000"/>
                </a:solidFill>
                <a:latin typeface="Cambria Math"/>
              </a:rPr>
              <a:t>3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 + 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1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⁄</a:t>
            </a:r>
            <a:r>
              <a:rPr sz="1200" b="0" i="0" baseline="-25000">
                <a:solidFill>
                  <a:srgbClr val="000000"/>
                </a:solidFill>
                <a:latin typeface="Cambria Math"/>
              </a:rPr>
              <a:t>3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Write down the probability distribution of X.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Y = 2X + 1. Write down the probability distribution of Y and hence find the probability generating function of Y.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Verify that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Y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2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095840"/>
            <a:ext cx="3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9" name="Rectangle 8"/>
          <p:cNvSpPr/>
          <p:nvPr/>
        </p:nvSpPr>
        <p:spPr>
          <a:xfrm>
            <a:off x="4050000" y="209584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0000" y="209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50000" y="209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000" y="238584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0000" y="238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50000" y="238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⅓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7350000" y="2095840"/>
            <a:ext cx="90000" cy="5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60000" y="220584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p.g.f. to write down the probabilities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2845840"/>
            <a:ext cx="3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50000" y="284584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0000" y="284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50000" y="284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50000" y="313584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P(Y = y)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50000" y="313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50000" y="3135840"/>
            <a:ext cx="5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⅓</a:t>
            </a:r>
          </a:p>
        </p:txBody>
      </p:sp>
      <p:sp>
        <p:nvSpPr>
          <p:cNvPr id="24" name="Right Brace 23"/>
          <p:cNvSpPr/>
          <p:nvPr/>
        </p:nvSpPr>
        <p:spPr>
          <a:xfrm>
            <a:off x="7350000" y="2845840"/>
            <a:ext cx="90000" cy="5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60000" y="295584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= 0 gives Y = 1 and X = 1 gives Y =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0000" y="3525840"/>
            <a:ext cx="1377696" cy="49255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050000" y="4168396"/>
            <a:ext cx="1809292" cy="49255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ight Brace 27"/>
          <p:cNvSpPr/>
          <p:nvPr/>
        </p:nvSpPr>
        <p:spPr>
          <a:xfrm>
            <a:off x="7350000" y="4168396"/>
            <a:ext cx="90000" cy="49255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60000" y="4234674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Replace t with t² in G, then multiply by 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50000" y="4750952"/>
            <a:ext cx="2138476" cy="49255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750000" y="4168396"/>
            <a:ext cx="3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