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Probability Generating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Mean and Variance of a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find the mean and variance of a distribution by differentiating its p.g.f.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0030" y="1577199"/>
            <a:ext cx="1189939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52028" y="1893477"/>
            <a:ext cx="2745943" cy="23896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0000" y="220244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You may be asked to prove these two standard results in your exam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000" y="2729639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Var(X) = E(X²) − (E(X))²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1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Proving the results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50000" y="1364320"/>
            <a:ext cx="2226564" cy="258317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750000" y="1712637"/>
            <a:ext cx="2256282" cy="260604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50000" y="2063241"/>
            <a:ext cx="2484882" cy="237744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ight Brace 12"/>
          <p:cNvSpPr/>
          <p:nvPr/>
        </p:nvSpPr>
        <p:spPr>
          <a:xfrm>
            <a:off x="7350000" y="1712637"/>
            <a:ext cx="90000" cy="58834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60000" y="1826811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Differentiate term by term, then put t = 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2390985"/>
            <a:ext cx="2793491" cy="260604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50000" y="2741589"/>
            <a:ext cx="3520000" cy="249087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Brace 16"/>
          <p:cNvSpPr/>
          <p:nvPr/>
        </p:nvSpPr>
        <p:spPr>
          <a:xfrm>
            <a:off x="7350000" y="2390985"/>
            <a:ext cx="90000" cy="599691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60000" y="2510830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Differentiate again and put t =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50000" y="3080676"/>
            <a:ext cx="2201418" cy="256032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750000" y="3426708"/>
            <a:ext cx="2942082" cy="256032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ight Brace 20"/>
          <p:cNvSpPr/>
          <p:nvPr/>
        </p:nvSpPr>
        <p:spPr>
          <a:xfrm>
            <a:off x="7350000" y="3426708"/>
            <a:ext cx="90000" cy="25603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0000" y="3374724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Var(X) = E(X²) − (E(X))²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Mean and Variance of a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find the mean and variance of a distribution by differentiating its p.g.f.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0030" y="1577199"/>
            <a:ext cx="1189939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52028" y="1893477"/>
            <a:ext cx="2745943" cy="23896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0000" y="220244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the chain rule (and product rule) to differentiate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000" y="2729639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State the value of E(X) clearly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1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The discrete random variable X has a probability generating function given by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58022" y="1487199"/>
            <a:ext cx="1933955" cy="461772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50000" y="2038971"/>
            <a:ext cx="51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Find:   a) E(X)     b) Var(X)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0000" y="2343291"/>
            <a:ext cx="2766060" cy="502919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ight Brace 12"/>
          <p:cNvSpPr/>
          <p:nvPr/>
        </p:nvSpPr>
        <p:spPr>
          <a:xfrm>
            <a:off x="7350000" y="2343291"/>
            <a:ext cx="90000" cy="50291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60000" y="2414750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chain rule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00000" y="2936210"/>
            <a:ext cx="2192274" cy="461772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00000" y="3487982"/>
            <a:ext cx="704088" cy="230886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50000" y="2343291"/>
            <a:ext cx="35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00000" y="3868868"/>
            <a:ext cx="2510028" cy="502919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100000" y="4461787"/>
            <a:ext cx="2100834" cy="502919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ight Brace 19"/>
          <p:cNvSpPr/>
          <p:nvPr/>
        </p:nvSpPr>
        <p:spPr>
          <a:xfrm>
            <a:off x="7350000" y="3868868"/>
            <a:ext cx="90000" cy="109583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60000" y="4236787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Product rule, then take out the common factor (9 + t²)³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00000" y="5054706"/>
            <a:ext cx="2942082" cy="256032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00000" y="5400738"/>
            <a:ext cx="2747772" cy="502919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ight Brace 23"/>
          <p:cNvSpPr/>
          <p:nvPr/>
        </p:nvSpPr>
        <p:spPr>
          <a:xfrm>
            <a:off x="7350000" y="5400738"/>
            <a:ext cx="90000" cy="50291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60000" y="5472197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value of G′(1) found in part 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00000" y="5993657"/>
            <a:ext cx="1677924" cy="461772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50000" y="3868868"/>
            <a:ext cx="35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7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Mean and Variance of a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find the mean and variance of a distribution by differentiating its p.g.f.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0030" y="1577199"/>
            <a:ext cx="1189939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52028" y="1893477"/>
            <a:ext cx="2745943" cy="23896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0000" y="2202440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(1) = 1</a:t>
            </a:r>
            <a:r>
              <a:rPr sz="1200" b="0">
                <a:solidFill>
                  <a:srgbClr val="000000"/>
                </a:solidFill>
                <a:latin typeface="Calibri"/>
              </a:rPr>
              <a:t> together with the formulae for E(X) and Var(X) to form equations for unknown constants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000" y="2912520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Differentiating term by term shows that</a:t>
            </a:r>
          </a:p>
        </p:txBody>
      </p:sp>
      <p:sp>
        <p:nvSpPr>
          <p:cNvPr id="9" name="Rectangle 8"/>
          <p:cNvSpPr/>
          <p:nvPr/>
        </p:nvSpPr>
        <p:spPr>
          <a:xfrm>
            <a:off x="1185479" y="3256840"/>
            <a:ext cx="1479042" cy="52578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0000" y="385262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so G(0) = P(X = 0), G′(0) = P(X = 1), G″(0) = 2P(X = 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1000000"/>
            <a:ext cx="5150000" cy="8229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discrete random variable X has a probability generating function given by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 =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a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 +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bt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 +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ct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where a, b and c are constants. Given that the expected value of X is 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7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⁄</a:t>
            </a:r>
            <a:r>
              <a:rPr sz="1200" b="0" i="0" baseline="-25000">
                <a:solidFill>
                  <a:srgbClr val="000000"/>
                </a:solidFill>
                <a:latin typeface="Cambria Math"/>
              </a:rPr>
              <a:t>6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the variance of X is 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29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⁄</a:t>
            </a:r>
            <a:r>
              <a:rPr sz="1200" b="0" i="0" baseline="-25000">
                <a:solidFill>
                  <a:srgbClr val="000000"/>
                </a:solidFill>
                <a:latin typeface="Cambria Math"/>
              </a:rPr>
              <a:t>36</a:t>
            </a:r>
            <a:r>
              <a:rPr sz="1200" b="0">
                <a:solidFill>
                  <a:srgbClr val="000000"/>
                </a:solidFill>
                <a:latin typeface="Calibri"/>
              </a:rPr>
              <a:t>, find the values of a, b and c.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1912959"/>
            <a:ext cx="2766060" cy="23088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ight Brace 12"/>
          <p:cNvSpPr/>
          <p:nvPr/>
        </p:nvSpPr>
        <p:spPr>
          <a:xfrm>
            <a:off x="7350000" y="1912959"/>
            <a:ext cx="90000" cy="23088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60000" y="1848402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ΣP(X = x) = 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2233845"/>
            <a:ext cx="1248156" cy="230886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50000" y="2554731"/>
            <a:ext cx="2420874" cy="459486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Brace 16"/>
          <p:cNvSpPr/>
          <p:nvPr/>
        </p:nvSpPr>
        <p:spPr>
          <a:xfrm>
            <a:off x="7350000" y="2233845"/>
            <a:ext cx="90000" cy="7803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60000" y="2444031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formula for the expected value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50000" y="3104217"/>
            <a:ext cx="3188970" cy="498348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ight Brace 19"/>
          <p:cNvSpPr/>
          <p:nvPr/>
        </p:nvSpPr>
        <p:spPr>
          <a:xfrm>
            <a:off x="7350000" y="3104217"/>
            <a:ext cx="90000" cy="49834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60000" y="3173391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formula for the variance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50000" y="3692565"/>
            <a:ext cx="2009394" cy="457200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750000" y="4239765"/>
            <a:ext cx="1565910" cy="461772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ight Brace 23"/>
          <p:cNvSpPr/>
          <p:nvPr/>
        </p:nvSpPr>
        <p:spPr>
          <a:xfrm>
            <a:off x="7350000" y="4239765"/>
            <a:ext cx="90000" cy="4617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60000" y="4290651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Substitute into (2)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50000" y="4791537"/>
            <a:ext cx="1892807" cy="461772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ight Brace 26"/>
          <p:cNvSpPr/>
          <p:nvPr/>
        </p:nvSpPr>
        <p:spPr>
          <a:xfrm>
            <a:off x="7350000" y="4791537"/>
            <a:ext cx="90000" cy="4617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60000" y="4842423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Substitute into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