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Chi-Squared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Apply Goodness-of-Fit Tests to Geometric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2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Testing a geometric distribution as a model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Trials have two outcomes; trials are independent; trials are performed until the first success; constant probability of success p</a:t>
            </a:r>
          </a:p>
        </p:txBody>
      </p:sp>
      <p:pic>
        <p:nvPicPr>
          <p:cNvPr id="5" name="Picture 4" descr="f_geopm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1979640"/>
            <a:ext cx="2200000" cy="325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42964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Expected frequency = P(X = r) × 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Group all values from some cut-off n upwards: n can be the largest r with a non-zero observed frequency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50000"/>
            <a:ext cx="5100000" cy="8534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Sarah has a large DVD collection. Every week she picks DVDs off the shelf at random until she finds one that she would like to watch. Sarah thinks that there is about a 50% chance she will be in the mood to watch any particular DVD. Over the course of a year she records the number of DVDs she picks off the shelf before finding one she would like to watch. The results are recorded in the frequency table below.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189344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Number of DVDs</a:t>
            </a:r>
          </a:p>
        </p:txBody>
      </p:sp>
      <p:sp>
        <p:nvSpPr>
          <p:cNvPr id="9" name="Rectangle 8"/>
          <p:cNvSpPr/>
          <p:nvPr/>
        </p:nvSpPr>
        <p:spPr>
          <a:xfrm>
            <a:off x="5400000" y="189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40000" y="189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80000" y="189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20000" y="189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60000" y="189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00000" y="213344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Observed frequency Oᵢ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00000" y="213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40000" y="213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80000" y="213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20000" y="213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960000" y="213344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2433440"/>
            <a:ext cx="51000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Calculate the expected frequencies if the number of DVDs considered is modelled as a Geo(0.5) random variable.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Sarah wants to check if her guess that there is a 50% chance she’ll watch any particular DVD is supported by the data.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  Formulate the null and alternative hypotheses.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c  Is Sarah right in her assumption? Test at the 5% significance level.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34792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 Eᵢ = P(X = i) × N = (½)ⁱ × 52:   E₁ = 26,  E₂ = 13,  E₃ = 6.5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369836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There are no observations greater than 4, so combine all values ≥ 4 into one cell:  P(X ≥ 4) × 52 = ⅛ × 52 = 6.5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0000" y="41450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Number of DVDs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00000" y="414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40000" y="414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80000" y="414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320000" y="414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≥ 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60000" y="414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00000" y="43850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Observed frequency Oᵢ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00000" y="438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40000" y="438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680000" y="438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20000" y="438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960000" y="438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00000" y="46250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Expected frequency Eᵢ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00000" y="462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040000" y="462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680000" y="462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6.5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20000" y="462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6.5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60000" y="46250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52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Apply Goodness-of-Fit Tests to Geometric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92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Estimating p (when it is not given)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Each success is one observation, so the total number of successes is N; each observation of r contributes r trials</a:t>
            </a:r>
          </a:p>
        </p:txBody>
      </p:sp>
      <p:pic>
        <p:nvPicPr>
          <p:cNvPr id="5" name="Picture 4" descr="f_ge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1979640"/>
            <a:ext cx="3300000" cy="5324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57964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you estimate p from the observed frequencies, that is a constraint, and reduces ν by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05000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Formulate the null and alternative hypotheses.   c  Is Sarah right in her assumption? Test at the 5% significance level.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49672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H₀: X ~ Geo(0.5) is a suitable model.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7158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H₁: X ~ Geo(0.5) is not a suitable model.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000" y="20148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Number of DVDs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00000" y="201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40000" y="201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80000" y="201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20000" y="201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≥ 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60000" y="201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Total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22548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Observed Oᵢ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00000" y="225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40000" y="225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80000" y="225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20000" y="225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60000" y="225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00000" y="24948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Expected Eᵢ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00000" y="249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40000" y="249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80000" y="249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6.5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20000" y="249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6.5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960000" y="249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00000" y="2734880"/>
            <a:ext cx="1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FF0000"/>
                </a:solidFill>
                <a:latin typeface="Calibri"/>
              </a:rPr>
              <a:t>(O − E)²/E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00000" y="273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1.8846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40000" y="273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0.0769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80000" y="273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0.3462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20000" y="273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3.1154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960000" y="2734880"/>
            <a:ext cx="64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5.4231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0000" y="3074880"/>
            <a:ext cx="5100000" cy="42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X² = 5.4231. There are 4 cells and one constraint (they sum to 52), so ν = 3 and X² can be modelled by χ²₃.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00000" y="346160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Critical value: χ²₃(5%) = 7.815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00000" y="3680680"/>
            <a:ext cx="5100000" cy="259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5.4231 &lt; 7.815, so there is not enough evidence to reject H₀.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3899760"/>
            <a:ext cx="510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Sarah’s assumption is supported: the number of DVDs can be modelled by a geometric random variable with p = 0.5.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