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Chi-Squared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steps you need to take to test goodness of fit with discrete data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significance level will often be given in the question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Parameters (p for a binomial, λ for a Poisson) may be given, or you may have to estimate them from the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   Determine which distribution is likely to be a good model by examining the conditions applying to the observed data.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4767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  Set the significance level, for example 5%.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358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   Estimate parameters (if necessary) from your observed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948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4   Form your hypotheses.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2539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   Calculate expected frequencies.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5130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6   Combine any expected frequencies so that none are less than 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7721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7   Find ν = number of cells after combining − number of constraints.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0312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8   Find the critical value of χ² from the table.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2902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9   Calculate Σ(Oᵢ − Eᵢ)²/Eᵢ or ΣOᵢ²/Eᵢ − 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5493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10   See if your value is significant.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80844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11   Draw the appropriate conclusion and interpret it in the context of the original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60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Testing a discrete uniform distribution as a model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X is defined over a set of k distinct values, each equally likely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No parameters to estimate: the only constraint is that the expected frequencies add up to N, so ν = cells − 1</a:t>
            </a:r>
          </a:p>
        </p:txBody>
      </p:sp>
      <p:pic>
        <p:nvPicPr>
          <p:cNvPr id="5" name="Picture 4" descr="f_uni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00" y="2650200"/>
            <a:ext cx="2300000" cy="2776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100 digits between 0 and 9 are selected from a table with the frequencies as shown below.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46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Digit</a:t>
            </a:r>
          </a:p>
        </p:txBody>
      </p:sp>
      <p:sp>
        <p:nvSpPr>
          <p:cNvPr id="8" name="Rectangle 7"/>
          <p:cNvSpPr/>
          <p:nvPr/>
        </p:nvSpPr>
        <p:spPr>
          <a:xfrm>
            <a:off x="49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170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Observed, Oᵢ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27667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Could the digits be from a random number table? Test at the 0.05 level.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000" y="3100200"/>
            <a:ext cx="3300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Each digit should have an equal chance of selection, so use the discrete uniform distribution, P(X = xᵣ) = 1/10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0000" y="360884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H₀: A discrete uniform distribution is a suitable model. (The digits are random.)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00" y="396508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H₁: A discrete uniform distribution is not a suitable model. (The digits are not random.)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0000" y="4381320"/>
            <a:ext cx="33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ν = 10 − 1 = 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0000" y="4585160"/>
            <a:ext cx="33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Critical value: χ²₉(5%) = 16.919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194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Expected, Eᵢ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9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3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7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3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0" y="194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800000" y="218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(O − E)²/E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9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1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3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7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0.9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500000" y="218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2.5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800000" y="30458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Σ(Oᵢ − Eᵢ)²/Eᵢ = 6.2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00000" y="32648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6.2 &lt; 16.919 so do not reject H₀.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800000" y="3483960"/>
            <a:ext cx="51000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is no evidence to suggest the digits are not random.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Testing a binomial distribution as a model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Fixed number of trials n; trials independent; two outcomes (success and failure); constant probability of success p</a:t>
            </a:r>
          </a:p>
        </p:txBody>
      </p:sp>
      <p:pic>
        <p:nvPicPr>
          <p:cNvPr id="5" name="Picture 4" descr="f_bin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0" y="1979640"/>
            <a:ext cx="2600000" cy="3281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42964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Expected frequency = P(X = r) ×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p is not estimated by calculation: ν = cells − 1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p is estimated by calculation: ν = cells − 2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50000"/>
            <a:ext cx="5100000" cy="7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data in the table are thought to be modelled by a binomial distribution B(10, 0.2). Use the table for the binomial cumulative distribution function to find expected values, and conduct a test to see if this is a good model. Use a 5% significance level.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1802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1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7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3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9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5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1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7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30000" y="180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042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Frequency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5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1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7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3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9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1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7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430000" y="204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0000" y="2902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H₀: A B(10, 0.2) distribution is a suitable model for the results.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31210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H₁: The results cannot be modelled by a B(10, 0.2) distribution.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2282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FF0000"/>
                </a:solidFill>
                <a:latin typeface="Calibri"/>
              </a:rPr>
              <a:t>P(X = x)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5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0.1074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1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0.2684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7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0.3020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3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0.2013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9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0.0881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0.0264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51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0.0055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97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0.0008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430000" y="228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FF0000"/>
                </a:solidFill>
                <a:latin typeface="Calibri"/>
              </a:rPr>
              <a:t>0.0001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00000" y="2522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Expected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5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10.74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21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26.84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7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30.20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3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20.13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9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8.81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2.64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1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0.55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97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430000" y="2522000"/>
            <a:ext cx="4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00000" y="3400160"/>
            <a:ext cx="5100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Use your calculator for X ~ B(10, 0.2), e.g. P(X = 0) = 0.1074, then multiply each probability by N = 100. There are no observations for x &gt; 8 and the probabilities are tiny, so you don’t need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264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Combine any expected frequencies less than 5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Here combine the last five cells: 2.64 + 0.55 + 0.08 + 0.01 &lt; 5, so x ≥ 4 forms one cell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 was given, not estimated, so there is only 1 constraint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(continued) x ≥ 4: observed = 7 + 4 + 2 + 2 + 0 = 15, expected = 8.81 + 2.64 + 0.55 + 0.08 + 0.01 = 12.09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46624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900000" y="146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5680000" y="146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6460000" y="146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40000" y="146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0000" y="146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≥ 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170624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00000" y="170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80000" y="170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60000" y="170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40000" y="170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20000" y="170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194624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Eᵢ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00000" y="194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10.74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80000" y="194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26.84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60000" y="194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30.20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40000" y="194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20.13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20000" y="194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12.09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18624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FF0000"/>
                </a:solidFill>
                <a:latin typeface="Calibri"/>
              </a:rPr>
              <a:t>(O − E)²/E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00000" y="218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0.1478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80000" y="218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0.0501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60000" y="218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0.1603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240000" y="218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0.4867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20000" y="2186240"/>
            <a:ext cx="7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0.7004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25662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Σ(Oᵢ − Eᵢ)²/Eᵢ = 1.5453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27853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number of cells − 1 = 5 − 1 = 4    (p was not estimated by calculation)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0044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Critical value: χ²₄(5%) = 9.488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32234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1.545 &lt; 9.488 so do not reject H₀.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3442560"/>
            <a:ext cx="51000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B(10, 0.2) is a possible model for the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Compare the conditions with the known conditions for a binomial distribution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Note that the value of p is given in the hypotheses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study of the number of girls in families with five children was done on 100 such families. The results are summarised in the following table.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46672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girls (r)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586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642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8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4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0000" y="146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170672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Frequency (f)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0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6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2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8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4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00000" y="17067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2026720"/>
            <a:ext cx="51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It is suggested that the distribution may be modelled by a binomial distribution with p = 0.5.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Give reasons why this might be so.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Test, at the 5% significance level, whether or not a binomial distribution is a good model.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0000" y="2129640"/>
            <a:ext cx="33000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There is a fixed number of children in the family, so n = 5. The trials are independent (assume no multiple births). There are two outcomes to each trial: success (a girl) and failure (a boy). It is reasonable to assume a girl is as likely as a boy.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29963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H₀: B(5, 0.5) is a suitable model.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0000" y="32154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H₁: B(5, 0.5) is not a suitable model.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351452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0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6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2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8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54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0000" y="351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375452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Oᵢ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0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6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2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8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00000" y="375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00000" y="399452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Eᵢ = 100 × P(r)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30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3.125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86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15.625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2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31.25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8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31.25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4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15.625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00000" y="399452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3.125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431452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e.g. P(X = 1) = 5 × 0.5⁵ = 0.15625, so E = 15.625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264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Combine cells so that no Eᵢ &lt; 5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Since 3.125 &lt; 5, combine r = 0 with r = 1, and r = 4 with r = 5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 = 0.5 was given (not estimated), so ν = cells − 1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(continued)  Test, at the 5% significance level, whether or not B(5, 0.5) is a good model.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49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7" name="Rectangle 6"/>
          <p:cNvSpPr/>
          <p:nvPr/>
        </p:nvSpPr>
        <p:spPr>
          <a:xfrm>
            <a:off x="4900000" y="149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 or 1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0000" y="149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700000" y="149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00000" y="149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 or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173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00000" y="173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00000" y="173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00000" y="173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0000" y="173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197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00000" y="197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18.75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00000" y="197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31.25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00000" y="197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31.25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0000" y="197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18.75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2216720"/>
            <a:ext cx="11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FF0000"/>
                </a:solidFill>
                <a:latin typeface="Calibri"/>
              </a:rPr>
              <a:t>(O − E)²/E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00000" y="221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8.003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0000" y="221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1.458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00000" y="221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4.050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0000" y="22167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3.203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25967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Σ(Oᵢ − Eᵢ)²/Eᵢ = 16.715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28158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4 − 1 =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0000" y="30348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Critical value: χ²₃(5%) = 7.815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32539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16.715 &gt; 7.815 so reject H₀.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3473040"/>
            <a:ext cx="510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number of girls in families of 5 children cannot be modelled by B(5, 0.5).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7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B(5, 0.5) was rejected, but B(5, p) may be a suitable model for a different value of 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Estimate p from the data:</a:t>
            </a:r>
          </a:p>
        </p:txBody>
      </p:sp>
      <p:pic>
        <p:nvPicPr>
          <p:cNvPr id="5" name="Picture 4" descr="f_bin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1812000"/>
            <a:ext cx="3300000" cy="5073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412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Because you estimated p, there are two constraints: ν = cells − 2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50000"/>
            <a:ext cx="5100000" cy="7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Look at the data in the previous example (100 families of 5 children). By estimating a suitable value of the parameter, p, carry out a test, at the 5% significance level, to determine whether a binomial distribution is a suitable model for the data.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180200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girls (r)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2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8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4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0000" y="180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2042000"/>
            <a:ext cx="1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Frequency (f)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0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6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2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8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4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00000" y="2042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2362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H₀: A binomial distribution is a suitable model.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0000" y="25810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H₁: A binomial distribution is not a suitable model.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0000" y="286016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Σrf = 0×13 + 1×18 + 2×38 + 3×20 + 4×10 + 5×1 = 199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00000" y="3064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 = 199 ÷ (100 × 5) = 0.398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334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00000" y="334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P(r)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00000" y="334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Eᵢ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0000" y="356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00000" y="356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(0.602)⁵ = 0.0791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00000" y="356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7.91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00000" y="378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00000" y="378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5(0.602)⁴(0.398) = 0.2614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00000" y="378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26.14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400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00000" y="400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10(0.602)³(0.398)² = 0.3456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00000" y="400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34.56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00000" y="422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200000" y="422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10(0.602)²(0.398)³ = 0.2285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00000" y="422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22.85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00000" y="444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200000" y="444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5(0.602)(0.398)⁴ = 0.0755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700000" y="444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7.55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00000" y="4663080"/>
            <a:ext cx="4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200000" y="4663080"/>
            <a:ext cx="25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(0.398)⁵ = 0.0099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700000" y="4663080"/>
            <a:ext cx="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Combine cells if Eᵢ &lt; 5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 = 4 and r = 5 are combined: 7.55 + 0.99 = 8.54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estimated p by calculation, so there are 2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(continued) Using p = 0.398: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30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00000" y="13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Oᵢ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0000" y="13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Eᵢ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0000" y="13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O²/E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154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000" y="15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15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7.91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0000" y="15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178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00000" y="178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00000" y="178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26.14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0000" y="178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02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0000" y="202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00000" y="202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34.56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0000" y="202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800000" y="226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00000" y="226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00000" y="226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22.85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00000" y="226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250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≥ 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00000" y="25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00000" y="25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8.54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00000" y="250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0000" y="1549080"/>
            <a:ext cx="9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21.37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0000" y="1789080"/>
            <a:ext cx="9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12.39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0000" y="2029080"/>
            <a:ext cx="9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41.78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0000" y="2269080"/>
            <a:ext cx="9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17.51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0000" y="2509080"/>
            <a:ext cx="9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14.17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274908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4500000" y="27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00000" y="27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Total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0000" y="274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107.22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30890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5 − 2 = 3      Critical value: χ²₃(5%) = 7.815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33081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ΣOᵢ²/Eᵢ − N = 107.22 − 100 = 7.22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35272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7.22 &lt; 7.815 so do not reject H₀.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746320"/>
            <a:ext cx="51000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 binomial distribution (with p = 0.398) is a suitable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Testing a Poisson distribution as a model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Events occur independently, singly and at random, at a constant rate; the mean and variance are equal</a:t>
            </a:r>
          </a:p>
        </p:txBody>
      </p:sp>
      <p:pic>
        <p:nvPicPr>
          <p:cNvPr id="5" name="Picture 4" descr="f_poi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1979640"/>
            <a:ext cx="1900000" cy="431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57964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Estimate λ from the data:</a:t>
            </a:r>
          </a:p>
        </p:txBody>
      </p:sp>
      <p:pic>
        <p:nvPicPr>
          <p:cNvPr id="7" name="Picture 6" descr="f_l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00" y="2879640"/>
            <a:ext cx="1100000" cy="5314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000" y="352964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Group all values from some n upwards: P(X ≥ n) = 1 − P(X ≤ n − 1)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λ is not estimated: ν = cells − 1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λ is estimated: ν = cells − 2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numbers of telephone calls arriving at an exchange in six-minute periods were recorded over a period of 8 hours, with the following results.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146672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calls, 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00000" y="146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0000" y="170672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Frequency, fᵣ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00000" y="1706720"/>
            <a:ext cx="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200672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Can these results be modelled by a Poisson distribution? Test at the 5% significance level.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24534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H₀: A Poisson distribution Po(λ) is a suitable model.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26725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H₁: The calls cannot be modelled by a Poisson distribution.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29516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 = (8 × 60) ÷ 6 = 80       λ = Σrfᵣ ÷ N = 176 ÷ 80 = 2.2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00000" y="323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00000" y="323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P(X = r)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00000" y="323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Expected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00000" y="344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00000" y="344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0.1108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0000" y="344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8.864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00000" y="365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00000" y="365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0.2438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800000" y="365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19.504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00000" y="386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00000" y="386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0.2681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00000" y="386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21.448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800000" y="407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00000" y="407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0.1966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800000" y="407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15.728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00000" y="428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700000" y="428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0.1082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800000" y="428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8.656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800000" y="449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00000" y="449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0.0476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800000" y="449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3.808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00000" y="470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700000" y="470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0.0174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800000" y="470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1.392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800000" y="4910680"/>
            <a:ext cx="9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7 or more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700000" y="4910680"/>
            <a:ext cx="11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0.0075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00000" y="4910680"/>
            <a:ext cx="16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50000" y="3430680"/>
            <a:ext cx="1450000" cy="1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λ = 2.2 is not in the tables, so use your calculator</a:t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/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e.g. 0.1108 × 80 = 8.864</a:t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/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P(7 or more) = 1 − (sum of the others)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the Goodness of Fit with Discrete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264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Combine cells to give expected frequencies of 5 or more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 ≥ 5: 3.808 + 1.392 + 0.6 = 5.8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Since λ was estimated from the observed frequencies there are 2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(continued) Using λ = 2.2: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3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000" y="13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Oᵢ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0000" y="13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Eᵢ</a:t>
            </a:r>
          </a:p>
        </p:txBody>
      </p:sp>
      <p:sp>
        <p:nvSpPr>
          <p:cNvPr id="9" name="Rectangle 8"/>
          <p:cNvSpPr/>
          <p:nvPr/>
        </p:nvSpPr>
        <p:spPr>
          <a:xfrm>
            <a:off x="6800000" y="13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(O − E)²/E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15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000" y="15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00000" y="15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8.864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00000" y="15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178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000" y="178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00000" y="178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19.504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00000" y="178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02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000" y="202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00000" y="202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21.448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00000" y="202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800000" y="226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00000" y="226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800000" y="226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15.728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00000" y="226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25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00000" y="25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00000" y="25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8.656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00000" y="250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27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 or more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0000" y="27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00000" y="27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5.8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00000" y="274908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00000" y="154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0.0842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0000" y="178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0.0130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00000" y="202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0.9661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00000" y="226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0.4732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00000" y="250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0.3168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00000" y="2749080"/>
            <a:ext cx="10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0.2483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30690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Σ(Oᵢ − Eᵢ)²/Eᵢ = 2.1016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32881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6 − 2 = 4      Critical value: χ²₄(5%) = 9.488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5072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2.1016 &lt; 9.488 so there is not enough evidence to reject H₀.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00000" y="3726320"/>
            <a:ext cx="51000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calls may be modelled by a Poisson distribution.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