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Central Limit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Applying the Central Limit Theorem to Other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use the central limit theorem with the Poisson, geometric, binomial and negative binomial distributions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Find μ and σ² for a single observation, then X̄ ≈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ΣXᵢ is the sum of a sample of size n, the sample mean is X̄ = ΣXᵢ /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X ~ Po(λ): μ = λ, σ² = λ
X ~ Geo(p): μ = 1/p, σ² = (1 − p)/p²
X ~ Negative B(r, p): μ = r/p, σ² = r(1 − p)/p²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supermarket manager is trying to model the number of customers that visit her store each day. She observes that, on average, 20 new customers enter the store every minute.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Calculate the probability that fewer than 15 customers arrive in a given minute.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the probability that in one hour no more than 1150 customers arrive.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Use the central limit theorem to estimate the probability that in one hour no more than 1150 customers arrive. Compare your answer to part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950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Let X = the number of customers that arrive in a minute.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215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 ~ Po(20)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480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P(X &lt; 15) = P(X ≤ 14) = 0.1049  (4 d.p.)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5100000" y="3215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0000" y="3167500"/>
            <a:ext cx="2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Customers arrive independently at a constant 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895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Let T = the number of customers that arrive in an hour.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160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T ~ Po(60 × 20), so T ~ Po(1200)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425000"/>
            <a:ext cx="4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P(T ≤ 1150) = 0.0758 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Applying the Central Limit Theorem to Other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use the central limit theorem with the Poisson, geometric, binomial and negative binomial distributions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Find μ and σ² for a single observation, then X̄ ≈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ΣXᵢ is the sum of a sample of size n, the sample mean is X̄ = ΣXᵢ /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X ~ Po(λ): μ = λ, σ² = λ
X ~ Geo(p): μ = 1/p, σ² = (1 − p)/p²
X ~ Negative B(r, p): μ = r/p, σ² = r(1 − p)/p²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supermarket manager is trying to model the number of customers that visit her store each day. She observes that, on average, 20 new customers enter the store every minute.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Calculate the probability that fewer than 15 customers arrive in a given minute.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the probability that in one hour no more than 1150 customers arrive.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Use the central limit theorem to estimate the probability that in one hour no more than 1150 customers arrive. Compare your answer to part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950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Consider the hour as a sample of 60 observations of X.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215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By the central limit theorem X̄ ≈ N(20, 20/60) = N(20, 1/3)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480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If T ≤ 1150 then X̄ ≤ 1150/60 = 19.1666…</a:t>
            </a:r>
          </a:p>
        </p:txBody>
      </p:sp>
      <p:pic>
        <p:nvPicPr>
          <p:cNvPr id="9" name="Picture 8" descr="ex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000" y="3795000"/>
            <a:ext cx="2900000" cy="130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5145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P(T ≤ 1150) = P(X̄ ≤ 19.1666…) ≈ 0.0745  (4 d.p.)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547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two answers (0.0758 and 0.0745) are close, so the approximation from the central limit theorem is quite good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Applying the Central Limit Theorem to Other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use the central limit theorem with the Poisson, geometric, binomial and negative binomial distributions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Find μ and σ² for a single observation, then X̄ ≈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ΣXᵢ is the sum of a sample of size n, the sample mean is X̄ = ΣXᵢ /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X ~ Po(λ): μ = λ, σ² = λ
X ~ Geo(p): μ = 1/p, σ² = (1 − p)/p²
X ~ Negative B(r, p): μ = r/p, σ² = r(1 − p)/p²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Billy is the captain of a football team. Each week he gets a team together by calling his friends one by one and asking if they would like to play. The probability of each friend agreeing to play is 2/3. Once he has 10 other players he stops calling.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Calculate the number of friends Billy expects to have to call to find 10 other players.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Find the probability that Billy has to call exactly 12 friends.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season, Billy’s team plays 25 matches.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Estimate the probability that the mean number of calls per match Billy had to make was less than 15.5.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3000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X = number of friends Billy calls,  X ~ Negative B(10, 2/3)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265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E(X) = r/p = 10 ÷ 2/3 =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530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P(X = 12) = ¹¹C₉ × (2/3)¹⁰ × (1/3)² = 0.1060  (4 d.p.)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795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Var(X) = r(1 − p)/p² = 10 × 1/3 ÷ (2/3)² = 7.5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4060000"/>
            <a:ext cx="5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X̄ ≈ N(15, 7.5/25) = N(15, 0.3)</a:t>
            </a:r>
          </a:p>
        </p:txBody>
      </p:sp>
      <p:pic>
        <p:nvPicPr>
          <p:cNvPr id="11" name="Picture 10" descr="ex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000" y="4355000"/>
            <a:ext cx="3000000" cy="135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50000" y="485500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P(X̄ &lt; 15.5) ≈ 0.8193 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