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Central Limit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Central Limit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If X ~ N(μ, σ²), the mean of a random sample of n observations is also normal: X̄ ~ N(μ, σ²/n)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central limit theorem: if X₁, X₂, …, Xₙ is a random sample of size n from a population with mean μ and variance σ², then X̄ is approximately N(μ, σ²/n)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is true whatever the distribution of the population. The approximation gets better as n gets larger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No continuity correction is needed: X̄ does not have to take integer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sample of size 9 is taken from a population with distribution N(10, 2²). Find the probability that the sample mean X̄ is more than 11.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50000"/>
            <a:ext cx="26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Var(X̄) = σ²/n = 2²/9 = (2/3)²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015000"/>
            <a:ext cx="26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X̄ ~ N(10, (2/3)²)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00000" y="1750000"/>
            <a:ext cx="230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population is normal, so X̄ is exactly normal even though the sample is small. This is not an approximation</a:t>
            </a:r>
          </a:p>
        </p:txBody>
      </p:sp>
      <p:pic>
        <p:nvPicPr>
          <p:cNvPr id="9" name="Picture 8" descr="ex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000" y="2530000"/>
            <a:ext cx="3400000" cy="153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4160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P(X̄ &gt; 11) = 1 − P(X̄ &lt; 11)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425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= 1 − 0.9332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690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= 0.0668  (4 d.p.)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6500000" y="4160000"/>
            <a:ext cx="90000" cy="53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10000" y="4245000"/>
            <a:ext cx="2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normal distribution function on your calculator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3" grpId="0" animBg="1"/>
      <p:bldP spid="14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Central Limit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If X ~ N(μ, σ²), the mean of a random sample of n observations is also normal: X̄ ~ N(μ, σ²/n)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central limit theorem: if X₁, X₂, …, Xₙ is a random sample of size n from a population with mean μ and variance σ², then X̄ is approximately N(μ, σ²/n)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is true whatever the distribution of the population. The approximation gets better as n gets larger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No continuity correction is needed: X̄ does not have to take integer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six-sided dice is relabelled so that there are three faces marked 1, two faces marked 3 and one face marked 6. The dice is rolled 40 times and the mean of the 40 scores is recorded.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Find an approximate distribution for the mean of the scores.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Use your approximation to estimate the probability that the mean is greater than 3.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35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Let X = the score on a single roll:</a:t>
            </a:r>
          </a:p>
        </p:txBody>
      </p:sp>
      <p:sp>
        <p:nvSpPr>
          <p:cNvPr id="7" name="Rectangle 6"/>
          <p:cNvSpPr/>
          <p:nvPr/>
        </p:nvSpPr>
        <p:spPr>
          <a:xfrm>
            <a:off x="4800000" y="2645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800000" y="2645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" name="Rectangle 8"/>
          <p:cNvSpPr/>
          <p:nvPr/>
        </p:nvSpPr>
        <p:spPr>
          <a:xfrm>
            <a:off x="6350000" y="2645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00000" y="2645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00000" y="2905000"/>
            <a:ext cx="10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P(X = x)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00000" y="2905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50000" y="2905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900000" y="2905000"/>
            <a:ext cx="5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0000" y="3255000"/>
            <a:ext cx="4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μ = E(X) = 1 × 1/2 + 3 × 1/3 + 6 × 1/6 = 2.5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00000" y="3520000"/>
            <a:ext cx="4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σ² = Var(X) = 1² × 1/2 + 3² × 1/3 + 6² × 1/6 − 2.5²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0000" y="3785000"/>
            <a:ext cx="4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= 19/2 − 25/4 = 13/4 = 3.25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7700000" y="3255000"/>
            <a:ext cx="90000" cy="795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10000" y="3472500"/>
            <a:ext cx="1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Sections 1A and 1B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0000" y="4170000"/>
            <a:ext cx="4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By the central limit theorem: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00000" y="4435000"/>
            <a:ext cx="42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X̄ ≈ N(2.5, 3.25/40),  i.e.  X̄ ≈ N(2.5, 13/160)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00000" y="478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population is clearly not normal, but n = 40 is quite large so the central limit theorem can be used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16" grpId="0" animBg="1"/>
      <p:bldP spid="17" grpId="0" animBg="1"/>
      <p:bldP spid="20" grpId="0" animBg="1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Central Limit Theorem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If X ~ N(μ, σ²), the mean of a random sample of n observations is also normal: X̄ ~ N(μ, σ²/n)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central limit theorem: if X₁, X₂, …, Xₙ is a random sample of size n from a population with mean μ and variance σ², then X̄ is approximately N(μ, σ²/n)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This is true whatever the distribution of the population. The approximation gets better as n gets larger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No continuity correction is needed: X̄ does not have to take integer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six-sided dice is relabelled so that there are three faces marked 1, two faces marked 3 and one face marked 6. The dice is rolled 40 times and the mean of the 40 scores is recorded.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Find an approximate distribution for the mean of the scores.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Use your approximation to estimate the probability that the mean is greater than 3.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350000"/>
            <a:ext cx="51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From part a:  X̄ ≈ N(2.5, 13/160)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750000"/>
            <a:ext cx="400000" cy="26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8" name="Picture 7" descr="ex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000" y="2750000"/>
            <a:ext cx="3400000" cy="153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4380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P(X̄ &gt; 3) = 1 − P(X̄ &lt; 3)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4645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≈ 1 − 0.9603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910000"/>
            <a:ext cx="3000000" cy="265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= 0.0397  (4 d.p.)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5255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No continuity correction: X̄ is the mean of the sample, so it takes fractional values and the gaps between them get smaller as n gets larger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