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Hypothesis Testing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4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4D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0" i="0">
                <a:solidFill>
                  <a:srgbClr val="000000"/>
                </a:solidFill>
                <a:latin typeface="Calibri"/>
              </a:rPr>
              <a:t>Finding Critical Regions for a Geometric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150000"/>
            <a:ext cx="3250000" cy="33451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1" i="0">
                <a:solidFill>
                  <a:srgbClr val="000000"/>
                </a:solidFill>
                <a:latin typeface="Calibri"/>
              </a:rPr>
              <a:t>You need to be able to find a critical region for a test of the parameter p of a geometric distribution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H₁: p &lt; m: critical region X ≥ c, with P(X ≥ c) = (1 − p)ᶜ⁻¹ &lt; significance level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H₁: p &gt; m: critical region X ≤ c, with P(X ≤ c) = 1 − (1 − p)ᶜ &lt; significance level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Solve using logs: log of a number less than 1 is negative, so reverse the inequality when you divide by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150000"/>
            <a:ext cx="5250000" cy="139293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Ayesha wishes to test if a five-sided spinner numbered from 1 to 5 is fair. She spins the spinner and counts the number of trials until she gets the spinner to show the number 1.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Using a 5% level of significance, find the critical region for a one-tailed test of the hypothesis that the probability of getting the number 1 on a single spin is less than 1/5.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Write down the actual significance level of the test in part 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00000" y="2602936"/>
            <a:ext cx="3550000" cy="46329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Let X = the number of spins until getting the number 1</a:t>
            </a:r>
          </a:p>
        </p:txBody>
      </p:sp>
      <p:sp>
        <p:nvSpPr>
          <p:cNvPr id="7" name="Right Brace 6"/>
          <p:cNvSpPr/>
          <p:nvPr/>
        </p:nvSpPr>
        <p:spPr>
          <a:xfrm>
            <a:off x="7270000" y="2622936"/>
            <a:ext cx="90000" cy="42329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80000" y="2654584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Define the test statistic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0000" y="3096232"/>
            <a:ext cx="3550000" cy="46329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H₀: p = 1/5        H₁: p &lt; 1/5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Assume H₀, so that X ~ Geo(1/5)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00000" y="3589528"/>
            <a:ext cx="3550000" cy="46329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Require P(X ≥ c) &lt; 0.05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(1 − 1/5)ᶜ⁻¹ &lt; 0.05,  i.e.  0.8ᶜ⁻¹ &lt; 0.05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7270000" y="3609528"/>
            <a:ext cx="90000" cy="42329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80000" y="3641176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P(X ≥ x) = (1 − p)ˣ⁻¹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0000" y="4082824"/>
            <a:ext cx="3550000" cy="2863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(c − 1) log 0.8 &lt; log 0.05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7270000" y="4102824"/>
            <a:ext cx="90000" cy="24638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80000" y="4046014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Take logs of both sides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0000" y="4399204"/>
            <a:ext cx="3550000" cy="46329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− 1 &gt; log 0.05 ÷ log 0.8 = 13.425…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&gt; 14.425…</a:t>
            </a:r>
          </a:p>
        </p:txBody>
      </p:sp>
      <p:sp>
        <p:nvSpPr>
          <p:cNvPr id="17" name="Right Brace 16"/>
          <p:cNvSpPr/>
          <p:nvPr/>
        </p:nvSpPr>
        <p:spPr>
          <a:xfrm>
            <a:off x="7270000" y="4419204"/>
            <a:ext cx="90000" cy="42329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80000" y="4450852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log 0.8 &lt; 0, so reverse the inequality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0000" y="4892500"/>
            <a:ext cx="3550000" cy="2863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Hence the critical region is X ≥ 15</a:t>
            </a:r>
          </a:p>
        </p:txBody>
      </p:sp>
      <p:sp>
        <p:nvSpPr>
          <p:cNvPr id="20" name="Right Brace 19"/>
          <p:cNvSpPr/>
          <p:nvPr/>
        </p:nvSpPr>
        <p:spPr>
          <a:xfrm>
            <a:off x="7270000" y="4912500"/>
            <a:ext cx="90000" cy="24638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80000" y="4855690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 must be an integer</a:t>
            </a:r>
          </a:p>
        </p:txBody>
      </p:sp>
      <p:pic>
        <p:nvPicPr>
          <p:cNvPr id="22" name="Picture 21" descr="geo02_c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00" y="4600000"/>
            <a:ext cx="3250000" cy="204891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700000" y="5208880"/>
            <a:ext cx="3550000" cy="46329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b) Actual significance level = P(X ≥ 15) = 0.8¹⁴ = 0.0440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0" i="0">
                <a:solidFill>
                  <a:srgbClr val="000000"/>
                </a:solidFill>
                <a:latin typeface="Calibri"/>
              </a:rPr>
              <a:t>Finding Critical Regions for a Geometric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150000"/>
            <a:ext cx="3250000" cy="33451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1" i="0">
                <a:solidFill>
                  <a:srgbClr val="000000"/>
                </a:solidFill>
                <a:latin typeface="Calibri"/>
              </a:rPr>
              <a:t>You need to be able to find a critical region for a test of the parameter p of a geometric distribution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H₁: p &lt; m: critical region X ≥ c, with P(X ≥ c) = (1 − p)ᶜ⁻¹ &lt; significance level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H₁: p &gt; m: critical region X ≤ c, with P(X ≤ c) = 1 − (1 − p)ᶜ &lt; significance level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Solve using logs: log of a number less than 1 is negative, so reverse the inequality when you divide by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150000"/>
            <a:ext cx="5250000" cy="17957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In a particular city, a Lobster Card is used as a method of payment on trains. The company that administers the card claims that only 1 in 1000 cards will be rejected by the card reader at the train station. A station manager feels that the company is understating the proportion of cards rejected by the card reader, and decides to carry out a test. When he comes on shift at 5:00am he counts the number of passengers who pass through until he notes a passenger who has a Lobster Card rejected.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Using a 5% level of significance, find the critical region for a one-tailed test of the hypothesis that the proportion of Lobster Cards rejected by the card reader is greater than 1 in 1000.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Write down the actual significance level of the test in part 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00000" y="3005780"/>
            <a:ext cx="3550000" cy="46329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Let X = the number of cards read until one is rejected</a:t>
            </a:r>
          </a:p>
        </p:txBody>
      </p:sp>
      <p:sp>
        <p:nvSpPr>
          <p:cNvPr id="7" name="Right Brace 6"/>
          <p:cNvSpPr/>
          <p:nvPr/>
        </p:nvSpPr>
        <p:spPr>
          <a:xfrm>
            <a:off x="7270000" y="3025780"/>
            <a:ext cx="90000" cy="42329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80000" y="3057428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Define the test statistic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0000" y="3499076"/>
            <a:ext cx="3550000" cy="46329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H₀: p = 0.001        H₁: p &gt; 0.001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Assume H₀, so that X ~ Geo(0.001)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00000" y="3992372"/>
            <a:ext cx="3550000" cy="5962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Require P(X ≤ c) &lt; 0.05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1 − 0.999ᶜ &lt; 0.05,  i.e.  0.999ᶜ &gt; 0.95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7270000" y="4012372"/>
            <a:ext cx="90000" cy="55626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80000" y="4110502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Testing p &gt; 0.001, so use P(X ≤ c) = 1 − (1 − p)ᶜ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0000" y="4618632"/>
            <a:ext cx="3550000" cy="46329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log 0.999 &gt; log 0.95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&lt; log 0.95 ÷ log 0.999 = 51.267…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7270000" y="4638632"/>
            <a:ext cx="90000" cy="42329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80000" y="4670280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log 0.999 &lt; 0, so reverse the inequality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0000" y="5111928"/>
            <a:ext cx="3550000" cy="441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Hence the critical region is X ≤ 51</a:t>
            </a:r>
          </a:p>
        </p:txBody>
      </p:sp>
      <p:sp>
        <p:nvSpPr>
          <p:cNvPr id="17" name="Right Brace 16"/>
          <p:cNvSpPr/>
          <p:nvPr/>
        </p:nvSpPr>
        <p:spPr>
          <a:xfrm>
            <a:off x="7270000" y="5131928"/>
            <a:ext cx="90000" cy="40132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80000" y="5152588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Largest integer c satisfying this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0000" y="5583248"/>
            <a:ext cx="3550000" cy="46329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b) Actual significance level = P(X ≤ 51) = 1 − 0.999⁵¹ = 0.0497 (4 d.p.)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