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Hypothesis Testing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1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for the Mean of a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356209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To carry out a hypothesis test for the mean of a Poisson distribution, you form two hypotheses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The null hypothesis, H₀: λ = m, is the value of the mean that you assume to be true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The alternative hypothesis, H₁, tells you about the value of the mean if your assumption is shown to be wrong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Find probabilities from the cumulative Poisson tables or your calculator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Po(λ) has mean λ and variance λ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0210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Accidents used to occur at a certain road junction at the rate of 6 per month. The residents petitioned for traffic lights. In the month after the lights were installed there was only one accident. Test, at the 5% level of significance, whether there is evidence that the lights have reduced the rate of accidents.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2231080"/>
            <a:ext cx="3550000" cy="441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Let X = the number of accidents in a month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2251080"/>
            <a:ext cx="90000" cy="401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227174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2702400"/>
            <a:ext cx="3550000" cy="441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H₀: λ = 6        H₁: λ &lt; 6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270000" y="2722400"/>
            <a:ext cx="90000" cy="401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80000" y="274306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Testing for a reduction, so a one-tailed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0000" y="3173720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Assume H₀, so that X ~ Po(6)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Significance level 5%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0000" y="3698004"/>
            <a:ext cx="3550000" cy="5962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P(X ≤ 1) = 0.0174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270000" y="3718004"/>
            <a:ext cx="90000" cy="5562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80000" y="3816134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Does X = 1 lie in the lowest 5% of the distribution?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4324264"/>
            <a:ext cx="3550000" cy="29286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0.0174 &lt; 0.05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4647126"/>
            <a:ext cx="3550000" cy="6957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There is sufficient evidence at the 5% level to reject H₀ and conclude that the lights have reduced the number of accidents.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7270000" y="4667126"/>
            <a:ext cx="90000" cy="65570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80000" y="4814979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Write the conclusion in the context of the question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for the Mean of a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247751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For a two-tailed test, halve the significance level in each tail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If the observed value is above the mean, find P(X ≥ x); if it is below the mean, find P(X ≤ x)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P(X ≥ x) = 1 − P(X ≤ x − 1)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Compare the probability with the significance level in that tail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20700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Over a long period of time, Fatima found that the bus taking her to school was late at a rate of 2.5 times per month. In the month following the start of the new summer bus schedules, Fatima finds that her bus is late 6 times. Assuming that the number of times the bus is late each month has a Poisson distribution, test at the 2% level of significance, whether or not the new schedules changed the frequency with which the bus is late.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2417008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Let X = the number of times the bus is late in a month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2437008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248415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2941292"/>
            <a:ext cx="3550000" cy="441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H₀: λ = 2.5        H₁: λ ≠ 2.5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270000" y="2961292"/>
            <a:ext cx="90000" cy="401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80000" y="2981952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Testing for a change, so a two-tailed test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0000" y="3412612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Assume H₀, so that X ~ Po(2.5)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Significance level 2%, so 1% in each tail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700000" y="3936896"/>
            <a:ext cx="3550000" cy="5962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P(X ≥ 6) = 1 − P(X ≤ 5)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               = 1 − 0.9580 = 0.0420</a:t>
            </a:r>
          </a:p>
        </p:txBody>
      </p:sp>
      <p:sp>
        <p:nvSpPr>
          <p:cNvPr id="14" name="Right Brace 13"/>
          <p:cNvSpPr/>
          <p:nvPr/>
        </p:nvSpPr>
        <p:spPr>
          <a:xfrm>
            <a:off x="7270000" y="3956896"/>
            <a:ext cx="90000" cy="55626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80000" y="4055026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6 is above the mean 2.5, so it is in the upper tail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4563156"/>
            <a:ext cx="3550000" cy="29286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0.0420 &gt; 0.01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4886018"/>
            <a:ext cx="3550000" cy="8971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There is insufficient evidence at the 2% level to reject H₀: no evidence that the new schedules have changed the frequency with which the bus is late.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7270000" y="4906018"/>
            <a:ext cx="90000" cy="857128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80000" y="5154582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Conclusion in context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600" b="0" i="0">
                <a:solidFill>
                  <a:srgbClr val="000000"/>
                </a:solidFill>
                <a:latin typeface="Calibri"/>
              </a:rPr>
              <a:t>Testing for the Mean of a Poisson Distribution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150000"/>
            <a:ext cx="3250000" cy="22606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1" i="0">
                <a:solidFill>
                  <a:srgbClr val="000000"/>
                </a:solidFill>
                <a:latin typeface="Calibri"/>
              </a:rPr>
              <a:t>You might have to use a Poisson approximation to a binomial distribution when carrying out a hypothesis test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When n is large and p is small, B(n, p) can be approximated by Po(λ), where λ = np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The hypotheses are about p, the binomial parameter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00000" y="1150000"/>
            <a:ext cx="5250000" cy="139293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During an influenza epidemic, 4% of a population of a large city were affected on a given day. The manager of a factory that employs 250 people found that 17 of the employees at his factory were absent, claiming to be suffering from influenza. Using a Poisson approximation to the binomial distribution and a 5% level of significance, test whether or not the proportion of employees suffering from influenza at his factory was larger than that of the whole city.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700000" y="2602936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Let X = the number of employees out of 250 suffering from influenza</a:t>
            </a:r>
          </a:p>
        </p:txBody>
      </p:sp>
      <p:sp>
        <p:nvSpPr>
          <p:cNvPr id="7" name="Right Brace 6"/>
          <p:cNvSpPr/>
          <p:nvPr/>
        </p:nvSpPr>
        <p:spPr>
          <a:xfrm>
            <a:off x="7270000" y="2622936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80000" y="2670078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Define the test statistic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700000" y="3127220"/>
            <a:ext cx="3550000" cy="441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H₀: p = 0.04        H₁: p &gt; 0.04</a:t>
            </a:r>
          </a:p>
        </p:txBody>
      </p:sp>
      <p:sp>
        <p:nvSpPr>
          <p:cNvPr id="10" name="Right Brace 9"/>
          <p:cNvSpPr/>
          <p:nvPr/>
        </p:nvSpPr>
        <p:spPr>
          <a:xfrm>
            <a:off x="7270000" y="3147220"/>
            <a:ext cx="90000" cy="40132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80000" y="3167880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Testing for an increase: one-tailed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00000" y="3598540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Assume H₀, so that X ~ B(250, 0.04)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Approximately X ~ Po(250 × 0.04) = Po(10)</a:t>
            </a:r>
          </a:p>
        </p:txBody>
      </p:sp>
      <p:sp>
        <p:nvSpPr>
          <p:cNvPr id="13" name="Right Brace 12"/>
          <p:cNvSpPr/>
          <p:nvPr/>
        </p:nvSpPr>
        <p:spPr>
          <a:xfrm>
            <a:off x="7270000" y="3618540"/>
            <a:ext cx="90000" cy="454284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80000" y="3665682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n large, p small, λ = np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0000" y="4122824"/>
            <a:ext cx="3550000" cy="4942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Significance level 5%</a:t>
            </a:r>
          </a:p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P(X ≥ 17) = 1 − P(X ≤ 16) ≈ 1 − 0.9730 = 0.0270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00000" y="4647108"/>
            <a:ext cx="3550000" cy="29286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0.0270 &lt; 0.05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700000" y="4969970"/>
            <a:ext cx="3550000" cy="69570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FF0000"/>
                </a:solidFill>
                <a:latin typeface="Calibri"/>
              </a:rPr>
              <a:t>There is sufficient evidence to reject H₀: the proportion of employees at his factory with influenza is greater than that of the whole city.</a:t>
            </a:r>
          </a:p>
        </p:txBody>
      </p:sp>
      <p:sp>
        <p:nvSpPr>
          <p:cNvPr id="18" name="Right Brace 17"/>
          <p:cNvSpPr/>
          <p:nvPr/>
        </p:nvSpPr>
        <p:spPr>
          <a:xfrm>
            <a:off x="7270000" y="4989970"/>
            <a:ext cx="90000" cy="655706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380000" y="5137823"/>
            <a:ext cx="14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Conclusion in context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