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Geometric and Negative Binomial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and Variance of the Negative Binomial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be able to use the mean and variance of a negative binomial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~ Negative B(r, p), then:</a:t>
            </a:r>
          </a:p>
        </p:txBody>
      </p:sp>
      <p:pic>
        <p:nvPicPr>
          <p:cNvPr id="5" name="Picture 4" descr="nb_m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00" y="2100000"/>
            <a:ext cx="1161288" cy="425196"/>
          </a:xfrm>
          <a:prstGeom prst="rect">
            <a:avLst/>
          </a:prstGeom>
        </p:spPr>
      </p:pic>
      <p:pic>
        <p:nvPicPr>
          <p:cNvPr id="6" name="Picture 5" descr="nb_v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00" y="2800000"/>
            <a:ext cx="1988820" cy="5212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0000" y="37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When r = 1 these give the mean and variance of the geometric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standard deviation is the square root of the variance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000000"/>
            <a:ext cx="5100000" cy="1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Iona and Juan play noughts and crosses. The probability that Iona wins is 0.7. The random variable X represents the number of games that they need to play for Iona to win seven times.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Find E(X) and Var(X).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They change games and start playing chess. The random variable Y represents the number of games that they need to play for Juan to win twice. Given that the mean of Y is 6, find: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Juan’s probability of winning any single game of chess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the standard deviation of 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000000"/>
            <a:ext cx="51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 X ~ Negative B(7, 0.7)</a:t>
            </a:r>
          </a:p>
        </p:txBody>
      </p:sp>
      <p:pic>
        <p:nvPicPr>
          <p:cNvPr id="10" name="Picture 9" descr="e5a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3400000"/>
            <a:ext cx="1613001" cy="4373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00000" y="3500000"/>
            <a:ext cx="19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standard formulae with r = 7 and p = 0.7</a:t>
            </a:r>
          </a:p>
        </p:txBody>
      </p:sp>
      <p:pic>
        <p:nvPicPr>
          <p:cNvPr id="12" name="Picture 11" descr="e5a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4100000"/>
            <a:ext cx="2436571" cy="4864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00000" y="4850000"/>
            <a:ext cx="30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= 4.286 (3 d.p.)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and Variance of the Negative Binomial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need to be able to use the mean and variance of a negative binomial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 ~ Negative B(r, p), then:</a:t>
            </a:r>
          </a:p>
        </p:txBody>
      </p:sp>
      <p:pic>
        <p:nvPicPr>
          <p:cNvPr id="5" name="Picture 4" descr="nb_me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000" y="2100000"/>
            <a:ext cx="1161288" cy="425196"/>
          </a:xfrm>
          <a:prstGeom prst="rect">
            <a:avLst/>
          </a:prstGeom>
        </p:spPr>
      </p:pic>
      <p:pic>
        <p:nvPicPr>
          <p:cNvPr id="6" name="Picture 5" descr="nb_v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000" y="2800000"/>
            <a:ext cx="1988820" cy="5212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0000" y="37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When r = 1 these give the mean and variance of the geometric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standard deviation is the square root of the variance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1000000"/>
            <a:ext cx="5100000" cy="1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Iona and Juan play noughts and crosses. The probability that Iona wins is 0.7. The random variable X represents the number of games that they need to play for Iona to win seven times.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Find E(X) and Var(X).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They change games and start playing chess. The random variable Y represents the number of games that they need to play for Juan to win twice. Given that the mean of Y is 6, find: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Juan’s probability of winning any single game of chess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the standard deviation of 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000000"/>
            <a:ext cx="51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  Y ~ Negative B(2, p)</a:t>
            </a:r>
          </a:p>
        </p:txBody>
      </p:sp>
      <p:pic>
        <p:nvPicPr>
          <p:cNvPr id="10" name="Picture 9" descr="e5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00" y="3400000"/>
            <a:ext cx="1226820" cy="4352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300000" y="3500000"/>
            <a:ext cx="25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fact that E(Y) = r/p = 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00000" y="4000000"/>
            <a:ext cx="51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Juan’s probability of winning a game of chess is 1/3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500000"/>
            <a:ext cx="3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14" name="Picture 13" descr="e5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000" y="4450000"/>
            <a:ext cx="1815693" cy="55686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100000" y="5300000"/>
            <a:ext cx="30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Standard deviation = √12 = 3.46 (3 s.f.)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0000" y="4650000"/>
            <a:ext cx="25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Remember the standard deviation is the square root of the variance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