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Geometric and Negative Binomial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Negative Binomial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binomial distribution, B(n, p), models the number of successes in a fixed number of trials, 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Instead, you might want the number of trials, X, needed to achieve a fixed number of successes, 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you need r successes, X can take any integer value greater than or equal to 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As before, the trials are independent and the probability of success, p, is constant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fair dice is rolled repeatedly until a total of three sixes have been rolled. X is the number of rolls needed. Find P(X = 10).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800000"/>
            <a:ext cx="51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P(X = 10) is the probability that the third six occurs on the 10th roll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200000"/>
            <a:ext cx="51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exactly 2 sixes are rolled in the first 9 rolls…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00000" y="2160000"/>
            <a:ext cx="16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number of sixes in 9 rolls is B(9, 1/6)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600000"/>
            <a:ext cx="51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…and then a six is rolled on the 10th roll</a:t>
            </a:r>
          </a:p>
        </p:txBody>
      </p:sp>
      <p:pic>
        <p:nvPicPr>
          <p:cNvPr id="10" name="Picture 9" descr="nb_int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3100000"/>
            <a:ext cx="3476625" cy="392430"/>
          </a:xfrm>
          <a:prstGeom prst="rect">
            <a:avLst/>
          </a:prstGeom>
        </p:spPr>
      </p:pic>
      <p:pic>
        <p:nvPicPr>
          <p:cNvPr id="11" name="Picture 10" descr="nb_g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3900000"/>
            <a:ext cx="3223260" cy="39243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00000" y="4600000"/>
            <a:ext cx="51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This is an example of a negative binomial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Negative Binomial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successive independent trials, each with constant probability of success, p, the number of trials needed to get r successes, X, has the negative binomial distribution:</a:t>
            </a:r>
          </a:p>
        </p:txBody>
      </p:sp>
      <p:pic>
        <p:nvPicPr>
          <p:cNvPr id="5" name="Picture 4" descr="nb_pm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00" y="2150000"/>
            <a:ext cx="3200000" cy="3312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800000"/>
            <a:ext cx="3300000" cy="1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the probability of r − 1 successes in x − 1 trials, multiplied by the probability of success on the xth trial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There is no standard notation, but you can write X ~ NB(r, p) or X ~ Negative B(r, 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000000"/>
            <a:ext cx="5100000" cy="1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Philomena is practising her piano scales. The probability that she completes a scale correctly on any one attempt is 0.4. She continues practising until she has completed four scales correctly.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Find the probability that she completes her fourth correct scale on her 12th attempt.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Find the probability that she completes her fourth correct scale on her 10th attempt, given that her first scale was correct.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550000"/>
            <a:ext cx="51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X = number of attempts needed to complete four scales correctly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50000" y="2850000"/>
            <a:ext cx="30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~ Negative B(4, 0.4)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0000" y="2830000"/>
            <a:ext cx="19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Model the number of attempts as negative binomial</a:t>
            </a:r>
          </a:p>
        </p:txBody>
      </p:sp>
      <p:pic>
        <p:nvPicPr>
          <p:cNvPr id="11" name="Picture 10" descr="e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00" y="3200000"/>
            <a:ext cx="2318004" cy="3744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00000" y="3700000"/>
            <a:ext cx="25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= 0.0709 (4 d.p.)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4250000"/>
            <a:ext cx="51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Y = number of attempts needed after the first attempt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50000" y="4550000"/>
            <a:ext cx="30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Y ~ Negative B(3, 0.4)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00000" y="4480000"/>
            <a:ext cx="19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She now needs 3 more correct scales in exactly 9 more attempts</a:t>
            </a:r>
          </a:p>
        </p:txBody>
      </p:sp>
      <p:pic>
        <p:nvPicPr>
          <p:cNvPr id="16" name="Picture 15" descr="e4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00" y="4900000"/>
            <a:ext cx="2109978" cy="37246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00000" y="4950000"/>
            <a:ext cx="19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2 correct in the next 8 attempts, then the final one correct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00000" y="5400000"/>
            <a:ext cx="25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= 0.0836 (4 d.p.)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