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Geometric and Negative Binomial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Mean and Variance of a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use the mean and variance of a geometric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~ Geo(p), then:</a:t>
            </a:r>
          </a:p>
        </p:txBody>
      </p:sp>
      <p:pic>
        <p:nvPicPr>
          <p:cNvPr id="5" name="Picture 4" descr="geo_m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2100000"/>
            <a:ext cx="1161288" cy="466344"/>
          </a:xfrm>
          <a:prstGeom prst="rect">
            <a:avLst/>
          </a:prstGeom>
        </p:spPr>
      </p:pic>
      <p:pic>
        <p:nvPicPr>
          <p:cNvPr id="6" name="Picture 5" descr="geo_v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" y="2800000"/>
            <a:ext cx="1755648" cy="4960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37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‘mean’ and the ‘expected value’ of a random variable are the same thing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standard deviation is the square root of the variance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05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Dorothy flips a biased coin until it lands on heads. She records the total number of flips, Y. Given that the mean of Y is 2.5,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the probability of the coin landing on heads on a single flip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the standard deviation of 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250000"/>
            <a:ext cx="30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 Y ~ Geo(p)</a:t>
            </a:r>
          </a:p>
        </p:txBody>
      </p:sp>
      <p:pic>
        <p:nvPicPr>
          <p:cNvPr id="10" name="Picture 9" descr="e3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2650000"/>
            <a:ext cx="1939442" cy="4352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00000" y="278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Use E(Y) = µ = 1/p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3250000"/>
            <a:ext cx="40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The probability of heads is 0.4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800000"/>
            <a:ext cx="4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4" name="Picture 13" descr="e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750000"/>
            <a:ext cx="1514856" cy="4331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00000" y="388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Use Var(Y) = σ² = (1 − p)/p²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000" y="4400000"/>
            <a:ext cx="30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σ = √3.75 = 1.94 (3 s.f.)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0000" y="430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Watch out: the question asks for the standard deviation, so find Var(Y) and then square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