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Poisson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Using the Poisson Distribution to Approximate the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150000"/>
            <a:ext cx="3300000" cy="3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X ~ B(n, p) and</a:t>
            </a:r>
          </a:p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n is large and p is small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X can be approximated by Po(λ), where λ = np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There is no fixed rule, but usually np ≤ 10. The larger n and the smaller p, the better the approximation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When p is small, 1 − p ≈ 1, so Var(X) = np(1 − p) is close to E(X) = np: just like a Poisson distribution</a:t>
            </a:r>
          </a:p>
        </p:txBody>
      </p:sp>
      <p:pic>
        <p:nvPicPr>
          <p:cNvPr id="5" name="Picture 4" descr="b200po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4550000"/>
            <a:ext cx="3000000" cy="156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1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random variable X ~ B(200, 0.03).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P(X = 4).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Poisson variable Y ~ Po(λ) is used to approximate X.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Write down the value of λ and justify the use of a Poisson approximation in this context.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Find P(Y = 4) and comment on the accuracy of the approximation.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670000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8" name="Picture 7" descr="e1a4bdf7f6c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000" y="2550000"/>
            <a:ext cx="2599944" cy="3749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100000" y="2974904"/>
            <a:ext cx="380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0.1338 (4 d.p.)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304904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Y ~ Po(200 × 0.03),  so  λ = 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50000" y="3584904"/>
            <a:ext cx="4750000" cy="3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As n is large and p is small, X can be approximated by Po(np)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034904"/>
            <a:ext cx="4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c)</a:t>
            </a:r>
          </a:p>
        </p:txBody>
      </p:sp>
      <p:pic>
        <p:nvPicPr>
          <p:cNvPr id="13" name="Picture 12" descr="84df3e66a5f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0000" y="3914904"/>
            <a:ext cx="2718816" cy="4114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50000" y="4376384"/>
            <a:ext cx="4750000" cy="2695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answer from the Poisson approximation is close to the value from the binomial distribution, so the approximation is accurate.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0" i="0">
                <a:solidFill>
                  <a:srgbClr val="000000"/>
                </a:solidFill>
                <a:latin typeface="Calibri"/>
              </a:rPr>
              <a:t>Using the Poisson Distribution to Approximate the Binomial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150000"/>
            <a:ext cx="3300000" cy="3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general, a question will tell you when to use a Poisson approximation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Define the random variable and state the binomial model first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state the approximating Poisson distribution, with λ = np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justify the approximation, say that n is large and p is small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1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probability of a component produced by a certain machine being faulty is 0.007. The number of faulty components in a batch of 1000 components is noted.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a)  Find the probability that exactly 6 components are faulty.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b)  Use a Poisson approximation to find the probability that more than 7 components are faulty.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c)  Explain why the approximation in part b is valid.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7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a)   X = the number of faulty components in a batch of 1000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50000" y="2980000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X ~ B(1000, 0.007)</a:t>
            </a:r>
          </a:p>
        </p:txBody>
      </p:sp>
      <p:pic>
        <p:nvPicPr>
          <p:cNvPr id="8" name="Picture 7" descr="4ecf5fdd187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000" y="3260000"/>
            <a:ext cx="3785615" cy="3535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366356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b)   Y ~ Po(1000 × 0.007),  i.e.  Y ~ Po(7)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50000" y="3963568"/>
            <a:ext cx="47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P(Y &gt; 7) = 1 − P(Y ≤ 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50000" y="4243568"/>
            <a:ext cx="37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= 1 − 0.5987 = 0.4013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000000" y="3963568"/>
            <a:ext cx="90000" cy="5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10000" y="4063568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Tables or calculator with λ = 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543568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c)   The approximation is valid as n is large and p is small.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