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Poisson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and Variance of the Binomial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~ B(n, p), then: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Mean of X = E(X) = µ = np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Variance of X = Var(X) = σ² = np(1 − p)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Reminder: the probability mass function is</a:t>
            </a:r>
          </a:p>
        </p:txBody>
      </p:sp>
      <p:pic>
        <p:nvPicPr>
          <p:cNvPr id="5" name="Picture 4" descr="8928f344ea7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00" y="2500000"/>
            <a:ext cx="2331720" cy="3627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330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standard deviation is σ = √Var(X)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0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fair, five-sided spinner is spun 20 times. The random variable X represents the number of 5s obtained.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Find the mean and variance of X.          b)  Find P(X &lt; µ − σ).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05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= number of 5s obtained in 20 spins of the spinner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33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X ~ B(20, 0.2)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5300000" y="233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10000" y="2290000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p = 1/5 = 0.2 as the spinner is fair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266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E(X) = µ = np = 20 × 0.2 =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50000" y="2960000"/>
            <a:ext cx="4750000" cy="3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Var(X) = σ² = np(1 − p) = 20 × 0.2 × 0.8 = 3.2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32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σ = √3.2 = 1.788…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50000" y="362000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P(X &lt; µ − σ) = P(X &lt; 4 − 1.788…)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0000" y="3900000"/>
            <a:ext cx="3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P(X &lt; 2.211…)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0000" y="4180000"/>
            <a:ext cx="3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P(X ≤ 2)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6200000" y="418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10000" y="4140000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 only takes integer values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0000" y="4460000"/>
            <a:ext cx="3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= 0.2061</a:t>
            </a:r>
          </a:p>
        </p:txBody>
      </p:sp>
      <p:sp>
        <p:nvSpPr>
          <p:cNvPr id="21" name="Right Brace 20"/>
          <p:cNvSpPr/>
          <p:nvPr/>
        </p:nvSpPr>
        <p:spPr>
          <a:xfrm>
            <a:off x="6200000" y="446000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10000" y="442000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Binomial cdf with n = 20, p = 0.2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and Variance of the Binomial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Sometimes you need to find p first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‘At least one’ is 1 − P(X = 0)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With n = 4: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fafe1da9cc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0" y="2250000"/>
            <a:ext cx="2481072" cy="3535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30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define a new random variable for the day’s production and use np and np(1 − 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0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company produces a certain type of delicate component. The probability of any one component being defective is p. The probability of obtaining at least one defective component in a sample of 4 is 0.3439.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company produces 600 components in a day.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mean and variance of the number of defective components produced per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0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= the number of defective components in a sample of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78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X ~ B(4, 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08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P(X ≥ 1) = 0.3439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36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1 − P(X = 0) = 0.3439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64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P(X = 0) = 0.6561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92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(1 − p)⁴ = 0.6561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20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1 − p = 0.9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448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p = 0.1</a:t>
            </a:r>
          </a:p>
        </p:txBody>
      </p:sp>
      <p:sp>
        <p:nvSpPr>
          <p:cNvPr id="16" name="Right Brace 15"/>
          <p:cNvSpPr/>
          <p:nvPr/>
        </p:nvSpPr>
        <p:spPr>
          <a:xfrm>
            <a:off x="5600000" y="3920000"/>
            <a:ext cx="90000" cy="84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10000" y="4160000"/>
            <a:ext cx="1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Take the 4th root: ⁴√0.6561 = 0.9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481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Y = the number of defectives in 600 components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0000" y="509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Y ~ B(600, 0.1)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539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Mean = E(Y) = np = 600 × 0.1 = 60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567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Variance = Var(Y) = np(1 − p) = 600 × 0.1 × 0.9 = 54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