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Mean and Variance of a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~ Po(λ), the mean and the variance are both equal to λ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E(X) = λ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Var(X) = σ² = λ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mean and variance of a set of data are close, this supports the choice of a Poisson model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From summary data for n observations:</a:t>
            </a:r>
          </a:p>
        </p:txBody>
      </p:sp>
      <p:pic>
        <p:nvPicPr>
          <p:cNvPr id="5" name="Picture 4" descr="0b95fdd98d9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00" y="3350000"/>
            <a:ext cx="600456" cy="405384"/>
          </a:xfrm>
          <a:prstGeom prst="rect">
            <a:avLst/>
          </a:prstGeom>
        </p:spPr>
      </p:pic>
      <p:pic>
        <p:nvPicPr>
          <p:cNvPr id="6" name="Picture 5" descr="d897f48768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000" y="4050000"/>
            <a:ext cx="1176528" cy="4389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000000"/>
            <a:ext cx="51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botanist counts the number of daisies, x, in each of 80 randomly selected squares within a field. The results are summarised below.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                  Σx = 295,     Σx² = 1386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Calculate the mean and the variance of the number of daisies per square for the 80 squares. Give your answers to 2 decimal places.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Explain how the answers from part a support the choice of a Poisson distribution as a model.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Using a suitable value for λ, estimate the probability that exactly 3 daisies will be found in a randomly selected square.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07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43fafbf29b2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2950000"/>
            <a:ext cx="2923032" cy="377952"/>
          </a:xfrm>
          <a:prstGeom prst="rect">
            <a:avLst/>
          </a:prstGeom>
        </p:spPr>
      </p:pic>
      <p:pic>
        <p:nvPicPr>
          <p:cNvPr id="10" name="Picture 9" descr="f350065118c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000" y="3387952"/>
            <a:ext cx="3422904" cy="4114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879432"/>
            <a:ext cx="5100000" cy="451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 Both the mean and the variance are 3.7 correct to 1 d.p.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 The mean is close to the variance, which supports the choice of a Poisson model.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330592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  Using λ = 3.7,   X = the number of daisies per square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0000" y="4610592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~ Po(3.7)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8100000" y="4330592"/>
            <a:ext cx="90000" cy="5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0000" y="4430592"/>
            <a:ext cx="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λ ≈ mean ≈ variance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50000" y="4890592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P(X = 3) = 0.2087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