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Poisson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Adding Poisson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two Poisson variables X and Y are independent, then X + Y also has a Poisson distribution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 ~ Po(λ) and Y ~ Po(µ), then</a:t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X + Y ~ Po(λ + µ)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Just add the parameters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Watch out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X + Y to be meaningful, X and Y must both model events in the same interval of time or space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If X ~ Po(3.6) and Y ~ Po(4.4), find: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P(X + Y = 7)          b)  P(X + Y ≤ 5)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8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 + Y ~ Po(3.6 + 4.4)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150000"/>
            <a:ext cx="5100000" cy="3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X + Y ~ Po(8)</a:t>
            </a:r>
          </a:p>
        </p:txBody>
      </p:sp>
      <p:sp>
        <p:nvSpPr>
          <p:cNvPr id="8" name="Right Brace 7"/>
          <p:cNvSpPr/>
          <p:nvPr/>
        </p:nvSpPr>
        <p:spPr>
          <a:xfrm>
            <a:off x="6100000" y="1850000"/>
            <a:ext cx="90000" cy="6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10000" y="197000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Add the parameters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2740000"/>
            <a:ext cx="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11" name="Picture 10" descr="918e1db5689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0000" y="2590000"/>
            <a:ext cx="1935480" cy="4450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50000" y="3085008"/>
            <a:ext cx="3450000" cy="3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0.1396 (4 d.p.)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3525008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 P(X + Y ≤ 5) = 0.1912 (4 d.p.)</a:t>
            </a:r>
          </a:p>
        </p:txBody>
      </p:sp>
      <p:sp>
        <p:nvSpPr>
          <p:cNvPr id="14" name="Right Brace 13"/>
          <p:cNvSpPr/>
          <p:nvPr/>
        </p:nvSpPr>
        <p:spPr>
          <a:xfrm>
            <a:off x="6800000" y="3525008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910000" y="3495008"/>
            <a:ext cx="1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tables or calculator with λ = 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Adding Poisson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Problem-solving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time intervals must be the same before you can add the parameters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Scale each mean to the interval in the question first, using the constant average rate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Then define new random variables for that interval, and add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number of cars passing an observation point in a 5-minute interval is modelled by a Poisson distribution with mean 2. The number of other vehicles passing the observation point in a 15-minute interval is modelled by a Poisson distribution with mean 3. Find the probability that: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exactly 5 vehicles, of any type, pass the observation point in a 10-minute interval</a:t>
            </a:r>
          </a:p>
        </p:txBody>
      </p:sp>
      <p:sp>
        <p:nvSpPr>
          <p:cNvPr id="6" name="Rectangle 5"/>
          <p:cNvSpPr/>
          <p:nvPr/>
        </p:nvSpPr>
        <p:spPr>
          <a:xfrm>
            <a:off x="3850000" y="245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5150000" y="245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5 minutes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150000" y="245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10 minutes</a:t>
            </a:r>
          </a:p>
        </p:txBody>
      </p:sp>
      <p:sp>
        <p:nvSpPr>
          <p:cNvPr id="9" name="Rectangle 8"/>
          <p:cNvSpPr/>
          <p:nvPr/>
        </p:nvSpPr>
        <p:spPr>
          <a:xfrm>
            <a:off x="7150000" y="245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15 minutes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50000" y="272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Cars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150000" y="272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Po(2)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50000" y="272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7150000" y="272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3850000" y="299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Other vehicles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150000" y="299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6150000" y="299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7150000" y="299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Po(3)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50000" y="2720000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Po(4)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50000" y="2990000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Po(2)</a:t>
            </a:r>
          </a:p>
        </p:txBody>
      </p:sp>
      <p:sp>
        <p:nvSpPr>
          <p:cNvPr id="20" name="Right Brace 19"/>
          <p:cNvSpPr/>
          <p:nvPr/>
        </p:nvSpPr>
        <p:spPr>
          <a:xfrm>
            <a:off x="8200000" y="2720000"/>
            <a:ext cx="90000" cy="54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10000" y="2810000"/>
            <a:ext cx="6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×2 and ÷1.5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00000" y="3410000"/>
            <a:ext cx="5100000" cy="4511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 X₁ = number of cars passing in a 10-minute interval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 Y₁ = number of other vehicles passing in a 10-minute interval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50000" y="3861160"/>
            <a:ext cx="47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X₁ ~ Po(4),   Y₁ ~ Po(2)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50000" y="4141160"/>
            <a:ext cx="47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X₁ + Y₁ ~ Po(4 + 2) = Po(6)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50000" y="4441160"/>
            <a:ext cx="47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P(X₁ + Y₁ = 5) = 0.1606 (4 d.p.)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Adding Poisson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Define new random variables for each new interval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Cars: 2 per 5 minutes, so 6 per 15 minutes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Other vehicles: already given for 15 minutes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More than 8 means 9 or more, so use 1 − P(X ≤ 8)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number of cars passing an observation point in a 5-minute interval is modelled by a Poisson distribution with mean 2. The number of other vehicles passing the observation point in a 15-minute interval is modelled by a Poisson distribution with mean 3. Find the probability that: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more than 8 vehicles, of any type, pass the observation point in a 15-minute interval.</a:t>
            </a:r>
          </a:p>
        </p:txBody>
      </p:sp>
      <p:sp>
        <p:nvSpPr>
          <p:cNvPr id="6" name="Rectangle 5"/>
          <p:cNvSpPr/>
          <p:nvPr/>
        </p:nvSpPr>
        <p:spPr>
          <a:xfrm>
            <a:off x="3850000" y="245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5150000" y="245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5 minutes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150000" y="245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10 minutes</a:t>
            </a:r>
          </a:p>
        </p:txBody>
      </p:sp>
      <p:sp>
        <p:nvSpPr>
          <p:cNvPr id="9" name="Rectangle 8"/>
          <p:cNvSpPr/>
          <p:nvPr/>
        </p:nvSpPr>
        <p:spPr>
          <a:xfrm>
            <a:off x="7150000" y="245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15 minutes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50000" y="272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Cars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150000" y="272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Po(2)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50000" y="272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Po(4)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150000" y="272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3850000" y="299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Other vehicles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150000" y="299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6150000" y="299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Po(2)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150000" y="299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Po(3)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50000" y="2720000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Po(6)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00000" y="3410000"/>
            <a:ext cx="5100000" cy="4511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 X₂ = number of cars passing in a 15-minute interval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 Y₂ = number of other vehicles passing in a 15-minute interval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50000" y="3861160"/>
            <a:ext cx="47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X₂ ~ Po(6),   Y₂ ~ Po(3)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50000" y="4141160"/>
            <a:ext cx="47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X₂ + Y₂ ~ Po(6 + 3) = Po(9)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50000" y="4441160"/>
            <a:ext cx="47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P(X₂ + Y₂ &gt; 8) = 1 − P(X₂ + Y₂ ≤ 8)</a:t>
            </a:r>
          </a:p>
        </p:txBody>
      </p:sp>
      <p:sp>
        <p:nvSpPr>
          <p:cNvPr id="23" name="Right Brace 22"/>
          <p:cNvSpPr/>
          <p:nvPr/>
        </p:nvSpPr>
        <p:spPr>
          <a:xfrm>
            <a:off x="7400000" y="4441160"/>
            <a:ext cx="90000" cy="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510000" y="4401160"/>
            <a:ext cx="11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Tables with λ = 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50000" y="4721160"/>
            <a:ext cx="34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1 − 0.45565…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50000" y="5001160"/>
            <a:ext cx="34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= 0.5443 (4 d.p.)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