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Modelling with the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Poisson distribution models the number of times, X, that an event occurs in a given interval of time or space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Poisson distribution to be a good model, the events must occur: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independently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singly, in space or time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at a constant average rate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(so the mean number in an interval is proportional to the length of the interval)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λ is the average number of times the event occurs in a single interval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phone calls to a switchboard in 10 minutes, cars passing a school in 3 minutes, spelling mistakes on a page, raisins in a scone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 internet service provider has a large number of users regularly connecting to the internet. On average, 4 users every hour fail to connect to the internet at their first attempt.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Give two reasons why a Poisson distribution might be a suitable model for the number of failed connections every hour.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probability that in a randomly chosen hour: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i)  2 users fail to connect at their first attempt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ii)  more than 6 users fail to connect at their first attempt.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850000"/>
            <a:ext cx="3900000" cy="70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Failed connections occur singly and at a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constant rate of 4 users per hour.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(They could also occur independently.)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300000" y="2850000"/>
            <a:ext cx="90000" cy="7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10000" y="3020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Give your reasons in context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61008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X = the number of failed connections in one hour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50000" y="3890080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~ Po(4)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300000" y="3610080"/>
            <a:ext cx="90000" cy="5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10000" y="3710080"/>
            <a:ext cx="13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Define your random variable and write down the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0000" y="4220080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i)    P(X = 2) = 0.1465 (4 d.p.)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50000" y="455008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ii)   P(X &gt; 6) = 1 − P(X ≤ 6)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6700000" y="455008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000" y="451008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tables or calculator with λ =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0000" y="4830080"/>
            <a:ext cx="35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1 − 0.88932…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0000" y="5110080"/>
            <a:ext cx="35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0.1107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Modelling with the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interval changes, scale λ in proportion to the length of the interval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works because the events occur at a constant average rate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Define a new random variable for the new interval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 internet service provider has a large number of users regularly connecting to the internet. On average, 4 users every hour fail to connect to the internet at their first attempt.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Find the probability that in a randomly chosen 90-minute period: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i)  5 users fail to connect at their first attempt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ii)  fewer than 7 users fail to connect at their first attempt.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4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Y = the number of failed connections in 90 minutes</a:t>
            </a:r>
          </a:p>
        </p:txBody>
      </p:sp>
      <p:pic>
        <p:nvPicPr>
          <p:cNvPr id="7" name="Picture 6" descr="3025020e456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00" y="2750000"/>
            <a:ext cx="1066800" cy="3779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50000" y="3187952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Y ~ Po(6)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000000" y="2750000"/>
            <a:ext cx="90000" cy="8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10000" y="297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Problem-solving: 90 minutes is 1.5 hours, so the mean is 1.5 × 4 =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0000" y="3517952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i)    P(Y = 5) = 0.1606 (4 d.p.)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0000" y="3847952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ii)   P(Y &lt; 7) = P(Y ≤ 6)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300000" y="3847952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0000" y="3807952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Fewer than 7 means 6 or fewer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50000" y="4127952"/>
            <a:ext cx="3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0.6063 (4 d.p.)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000" y="340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FF0000"/>
                </a:solidFill>
                <a:latin typeface="Calibri"/>
              </a:rPr>
              <a:t>Watch out for the wording</a:t>
            </a:r>
          </a:p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‘fewer than 7’ means X ≤ 6</a:t>
            </a:r>
          </a:p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‘more than 6’ means X ≥ 7</a:t>
            </a:r>
          </a:p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‘at least 6’ means X ≥ 6</a:t>
            </a:r>
          </a:p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‘no more than 4’ means X ≤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