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Discrete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Expected Value and Variance of a Function of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 is a function, g(X) is also a discrete random variable, and E(g(X)) = Σ g(x)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and b are constants:
E(aX + b) = aE(X) +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random variables:
E(X + Y) = E(X) + E(Y)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Var(aX + b) = a² Var(X)
(adding a constant does not change the variance)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discrete random variable X has the probability distribution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000" y="133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54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6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0000" y="159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12/25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4/25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187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Write down the probability distribution for Y where Y = 2X + 1.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Find E(Y).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Compute E(X) and verify that E(Y) = 2E(X) + 1.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270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0000" y="270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50000" y="27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50000" y="27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50000" y="27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50000" y="27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50000" y="296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50000" y="29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50000" y="29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50000" y="29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50000" y="29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50000" y="322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P(Y = y)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50000" y="32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12/25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50000" y="32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6/25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50000" y="32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4/25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950000" y="32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3/25</a:t>
            </a:r>
          </a:p>
        </p:txBody>
      </p:sp>
      <p:sp>
        <p:nvSpPr>
          <p:cNvPr id="33" name="Right Brace 32"/>
          <p:cNvSpPr/>
          <p:nvPr/>
        </p:nvSpPr>
        <p:spPr>
          <a:xfrm>
            <a:off x="7580000" y="296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90000" y="2910000"/>
            <a:ext cx="12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 = 2x + 1</a:t>
            </a:r>
          </a:p>
        </p:txBody>
      </p:sp>
      <p:sp>
        <p:nvSpPr>
          <p:cNvPr id="35" name="Right Brace 34"/>
          <p:cNvSpPr/>
          <p:nvPr/>
        </p:nvSpPr>
        <p:spPr>
          <a:xfrm>
            <a:off x="7580000" y="322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690000" y="3170000"/>
            <a:ext cx="12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P(Y = 7) = P(X = 3) etc.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3600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E(Y) = 3 × 12/25 + 5 × 6/25 + 7 × 4/25 + 9 × 3/25 = 121/25 = 4.84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0000" y="3865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E(X) = 1 × 12/25 + 2 × 6/25 + 3 × 4/25 + 4 × 3/25 = 48/25 = 1.92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0000" y="4130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2E(X) + 1 = 2 × 1.92 + 1 = 4.84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000" y="4395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Therefore E(Y) = 2E(X) + 1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474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If you know E(X), you can use E(aX + b) = aE(X) + b to find E(Y) quickly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3" grpId="0" animBg="1"/>
      <p:bldP spid="3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Expected Value and Variance of a Function of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 is a function, g(X) is also a discrete random variable, and E(g(X)) = Σ g(x)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and b are constants:
E(aX + b) = aE(X) +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random variables:
E(X + Y) = E(X) + E(Y)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Var(aX + b) = a² Var(X)
(adding a constant does not change the variance)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variable X has E(X) = 4 and Var(X) = 3.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E(3X)     b) E(X − 2)     c) Var(3X)     d) Var(X − 2)     e) E(X²)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90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E(3X) = 3E(X) = 3 × 4 =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32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E(X − 2) = E(X) − 2 = 4 − 2 =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74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Var(3X) = 3² Var(X) = 9 × 3 = 27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300000" y="274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10000" y="270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Square the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16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 Var(X − 2) = Var(X) = 3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300000" y="316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10000" y="312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Subtracting a constant does not change the variance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58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e)  E(X²) = Var(X) + (E(X))² = 3 + 4² = 19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7300000" y="358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10000" y="354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Rearrange Var(X) = E(X²) − (E(X))²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Expected Value and Variance of a Function of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 is a function, g(X) is also a discrete random variable, and E(g(X)) = Σ g(x)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and b are constants:
E(aX + b) = aE(X) +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random variables:
E(X + Y) = E(X) + E(Y)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Var(aX + b) = a² Var(X)
(adding a constant does not change the variance)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fair 10p coins are spun. The random variable X pence represents the total value of the coins that land heads up.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Find E(X) and Var(X).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variables S and T are defined as follows: S = X − 10 and T = ½X − 5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Show that E(S) = E(T).     c) Find Var(S) and Var(T).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large number of observations of S and T are taken.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Comment on any likely differences or similarities.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85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285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150000" y="28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" name="Rectangle 8"/>
          <p:cNvSpPr/>
          <p:nvPr/>
        </p:nvSpPr>
        <p:spPr>
          <a:xfrm>
            <a:off x="5750000" y="28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0000" y="28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50000" y="311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50000" y="31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50000" y="31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50000" y="31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1/4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6980000" y="2850000"/>
            <a:ext cx="90000" cy="5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90000" y="293000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TT, HT or TH, HH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352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E(X) = 10  by symmetry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378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Var(X) = E(X²) − (E(X))²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405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0² × 1/4 + 10² × 1/2 + 20² × 1/4 − 10²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431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150 − 100 = 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Expected Value and Variance of a Function of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 is a function, g(X) is also a discrete random variable, and E(g(X)) = Σ g(x)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and b are constants:
E(aX + b) = aE(X) +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random variables:
E(X + Y) = E(X) + E(Y)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Var(aX + b) = a² Var(X)
(adding a constant does not change the variance)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fair 10p coins are spun. The random variable X pence represents the total value of the coins that land heads up.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Find E(X) and Var(X).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variables S and T are defined as follows: S = X − 10 and T = ½X − 5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Show that E(S) = E(T).     c) Find Var(S) and Var(T).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large number of observations of S and T are taken.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Comment on any likely differences or similarities.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85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E(S) = E(X − 10) = E(X) − 10 = 10 − 10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311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E(T) = E(½X − 5) = ½E(X) − 5 = ½ × 10 − 5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38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Var(S) = Var(X − 10) = Var(X) = 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64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Var(T) = (½)² Var(X) = 50/4 = 12.5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401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 The means of both sets of observations should be close to zero. The observed values of S will be more spread out than the observed values of 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56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You could also say that the sum of the observed values of each random variable will be close to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Expected Value and Variance of a Function of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 is a function, g(X) is also a discrete random variable, and E(g(X)) = Σ g(x)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and b are constants:
E(aX + b) = aE(X) +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and Y are random variables:
E(X + Y) = E(X) + E(Y)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Var(aX + b) = a² Var(X)
(adding a constant does not change the variance)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the following probability distribution: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000" y="133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54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0°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30°</a:t>
            </a:r>
          </a:p>
        </p:txBody>
      </p:sp>
      <p:sp>
        <p:nvSpPr>
          <p:cNvPr id="9" name="Rectangle 8"/>
          <p:cNvSpPr/>
          <p:nvPr/>
        </p:nvSpPr>
        <p:spPr>
          <a:xfrm>
            <a:off x="66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60°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00000" y="133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90°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0000" y="159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00000" y="159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187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Calculate E(sin X).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50000" y="235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50000" y="2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50000" y="2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50000" y="2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60°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0000" y="2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90°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50000" y="261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sin 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50000" y="2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50000" y="2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50000" y="2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√3/2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50000" y="2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50000" y="287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50000" y="287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50000" y="287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50000" y="287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950000" y="287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28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E(sin X) = Σ sin x P(X = x)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354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= 0 × 0.4 + 1/2 × 0.2 + √3/2 × 0.1 + 1 × 0.3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381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= (8 + √3)/20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00000" y="407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= 0.487  (3 s.f.)</a:t>
            </a:r>
          </a:p>
        </p:txBody>
      </p:sp>
      <p:sp>
        <p:nvSpPr>
          <p:cNvPr id="36" name="Right Brace 35"/>
          <p:cNvSpPr/>
          <p:nvPr/>
        </p:nvSpPr>
        <p:spPr>
          <a:xfrm>
            <a:off x="6000000" y="3280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110000" y="32325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E(g(X)) = Σ g(x) P(X = 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2" grpId="0" animBg="1"/>
      <p:bldP spid="36" grpId="0" animBg="1"/>
      <p:bldP spid="37" grpId="0" animBg="1"/>
      <p:bldP spid="33" grpId="0" animBg="1"/>
      <p:bldP spid="34" grpId="0" animBg="1"/>
      <p:bldP spid="3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