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Discrete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Variance of a Discrete Random Variable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variance of X is written Var(X) and defined as Var(X) = E((X − E(X))²)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It is often easier to use the formula
Var(X) = E(X²) − (E(X))²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variance is sometimes written σ², where σ is the standard deviation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Var(X) ≥ 0. The larger Var(X), the more likely X is to take values very different from E(X)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5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fair six-sided dice is rolled. The number on the uppermost face is modelled by the random variable X. Find Var(X).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0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Method 1: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using Var(X) = E((X − E(X))²)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65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E(X) = 3.5</a:t>
            </a:r>
          </a:p>
        </p:txBody>
      </p:sp>
      <p:sp>
        <p:nvSpPr>
          <p:cNvPr id="8" name="Right Brace 7"/>
          <p:cNvSpPr/>
          <p:nvPr/>
        </p:nvSpPr>
        <p:spPr>
          <a:xfrm>
            <a:off x="4900000" y="1965000"/>
            <a:ext cx="90000" cy="265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10000" y="19175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Found in the first example of 1A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00000" y="2330000"/>
            <a:ext cx="11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00000" y="233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20000" y="233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40000" y="233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60000" y="233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80000" y="233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00000" y="233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000000" y="2590000"/>
            <a:ext cx="11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(x − E(X))²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00000" y="259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6.25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20000" y="259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2.25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40000" y="259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0.25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660000" y="259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0.25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180000" y="259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2.25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00000" y="259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6.25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00000" y="2850000"/>
            <a:ext cx="11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100000" y="28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20000" y="28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40000" y="28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60000" y="28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80000" y="28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700000" y="28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00000" y="323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Var(X) = Σ (x − E(X))² P(X = x)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00000" y="349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= 6.25 × 2/6 + 2.25 × 2/6 + 0.25 × 2/6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00000" y="376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= (6.25 + 2.25 + 0.25) × 1/3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00000" y="402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= 35/12  (= 2.92 to 3 s.f.)</a:t>
            </a:r>
          </a:p>
        </p:txBody>
      </p:sp>
      <p:sp>
        <p:nvSpPr>
          <p:cNvPr id="35" name="Right Brace 34"/>
          <p:cNvSpPr/>
          <p:nvPr/>
        </p:nvSpPr>
        <p:spPr>
          <a:xfrm>
            <a:off x="7300000" y="3495000"/>
            <a:ext cx="90000" cy="5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10000" y="3580000"/>
            <a:ext cx="12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Each value appears twice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Variance of a Discrete Random Variable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variance of X is written Var(X) and defined as Var(X) = E((X − E(X))²)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It is often easier to use the formula
Var(X) = E(X²) − (E(X))²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variance is sometimes written σ², where σ is the standard deviation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Var(X) ≥ 0. The larger Var(X), the more likely X is to take values very different from E(X)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5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fair six-sided dice is rolled. The number on the uppermost face is modelled by the random variable X. Find Var(X).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0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Method 2: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using Var(X) = E(X²) − (E(X))²</a:t>
            </a:r>
          </a:p>
        </p:txBody>
      </p:sp>
      <p:sp>
        <p:nvSpPr>
          <p:cNvPr id="7" name="Rectangle 6"/>
          <p:cNvSpPr/>
          <p:nvPr/>
        </p:nvSpPr>
        <p:spPr>
          <a:xfrm>
            <a:off x="4000000" y="2065000"/>
            <a:ext cx="11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5100000" y="206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5620000" y="206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40000" y="206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60000" y="206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80000" y="206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00000" y="206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00000" y="2325000"/>
            <a:ext cx="11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x²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00000" y="232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20000" y="232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40000" y="232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60000" y="232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80000" y="232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00000" y="232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000000" y="2585000"/>
            <a:ext cx="11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100000" y="258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20000" y="258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40000" y="258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0000" y="258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180000" y="258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700000" y="2585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00000" y="296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E(X²) = Σ x² P(X = x)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00000" y="323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= 1/6 × (1 + 4 + 9 + 16 + 25 + 36)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00000" y="349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= 91/6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00000" y="376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Var(X) = E(X²) − (E(X))²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00000" y="402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= 91/6 − (7/2)²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00000" y="429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= 91/6 − 49/4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00000" y="455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= 35/12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00000" y="492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Same answer as Method 1. Method 2 is usually the quicker way to find the variance of a random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