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Proving Closed Forms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prove that a closed form satisfies a recurrence relation by mathematical induction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Basis step: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show the closed form is true for the first value of n (from the initial condition)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Assumption step: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assume it is true for n = k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Inductive step: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recurrence relation to show it is then true for n = k + 1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Conclusion: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true for n = k ⇒ true for n = k + 1, and true for the first value, so true for all n by induction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minimum number of moves,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needed to transfer n disks from one peg to another in the Tower of Hanoi problem is given by the recurrence relation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+ 1, with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Prove, by induction, that d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− 1.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00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Basis step: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00000" y="2280000"/>
            <a:ext cx="48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When n = 1, 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− 1 = 1, so the closed form is true for n =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61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Assumption step: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00000" y="2890000"/>
            <a:ext cx="48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Assume the closed form is true for n = k:  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k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k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22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Inductive step: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0000" y="3500000"/>
            <a:ext cx="48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k+1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k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 = 2(2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k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− 1) + 1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100000" y="350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210000" y="3460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Replace d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k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with 2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k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− 1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00000" y="3780000"/>
            <a:ext cx="4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2 × 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k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− 2 + 1 = 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k+1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− 1</a:t>
            </a:r>
          </a:p>
        </p:txBody>
      </p:sp>
      <p:sp>
        <p:nvSpPr>
          <p:cNvPr id="15" name="Right Brace 14"/>
          <p:cNvSpPr/>
          <p:nvPr/>
        </p:nvSpPr>
        <p:spPr>
          <a:xfrm>
            <a:off x="7100000" y="3780000"/>
            <a:ext cx="90000" cy="3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10000" y="3765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Aim: d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k+1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2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k+1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− 1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0000" y="4110000"/>
            <a:ext cx="5100000" cy="46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true for n = k ⇒ true for n = k + 1, and true for n = 1.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Therefore, by induction, d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2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− 1 is true for all n ∈ ℤ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+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Proving Closed Forms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prove that a closed form satisfies a recurrence relation by mathematical induction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Basis step: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show the closed form is true for the first value of n (from the initial condition)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Assumption step: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assume it is true for n = k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Inductive step: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recurrence relation to show it is then true for n = k + 1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Conclusion: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true for n = k ⇒ true for n = k + 1, and true for the first value, so true for all n by induction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sequence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satisfies the recurrence relation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n, with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0.</a:t>
            </a:r>
          </a:p>
        </p:txBody>
      </p:sp>
      <p:pic>
        <p:nvPicPr>
          <p:cNvPr id="6" name="Picture 5" descr="8c1d608caf2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330000"/>
            <a:ext cx="3258312" cy="368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95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Basis step:</a:t>
            </a:r>
          </a:p>
        </p:txBody>
      </p:sp>
      <p:pic>
        <p:nvPicPr>
          <p:cNvPr id="8" name="Picture 7" descr="48800ce1d66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2230000"/>
            <a:ext cx="3346704" cy="368808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7700000" y="2638808"/>
            <a:ext cx="90000" cy="4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10000" y="2658808"/>
            <a:ext cx="11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0 is given, so start at n =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2638808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Assumption step:</a:t>
            </a:r>
          </a:p>
        </p:txBody>
      </p:sp>
      <p:pic>
        <p:nvPicPr>
          <p:cNvPr id="12" name="Picture 11" descr="22c40a0e15c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2918808"/>
            <a:ext cx="2593848" cy="3688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3327616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Inductive step:</a:t>
            </a:r>
          </a:p>
        </p:txBody>
      </p:sp>
      <p:pic>
        <p:nvPicPr>
          <p:cNvPr id="14" name="Picture 13" descr="35f5cd642f0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3607616"/>
            <a:ext cx="2575560" cy="368808"/>
          </a:xfrm>
          <a:prstGeom prst="rect">
            <a:avLst/>
          </a:prstGeom>
        </p:spPr>
      </p:pic>
      <p:pic>
        <p:nvPicPr>
          <p:cNvPr id="15" name="Picture 14" descr="3ec08d768ef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000" y="4016424"/>
            <a:ext cx="2581656" cy="368808"/>
          </a:xfrm>
          <a:prstGeom prst="rect">
            <a:avLst/>
          </a:prstGeom>
        </p:spPr>
      </p:pic>
      <p:sp>
        <p:nvSpPr>
          <p:cNvPr id="16" name="Right Brace 15"/>
          <p:cNvSpPr/>
          <p:nvPr/>
        </p:nvSpPr>
        <p:spPr>
          <a:xfrm>
            <a:off x="7700000" y="3975232"/>
            <a:ext cx="90000" cy="4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10000" y="3995232"/>
            <a:ext cx="11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This is the formula with n = k + 1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4425232"/>
            <a:ext cx="5100000" cy="46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true for n = k ⇒ true for n = k + 1, and true for n = 0.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Therefore, by induction, u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n(n + 1)/2 for all integers n ≥ 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3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Proving Closed Forms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second-order recurrence relation: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Basis step: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show the closed form is true for two consecutive values of 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Assumption step: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assume it is true for n = k and n = k − 1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Inductive step: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show it is true for n = k + 1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Keep in mind what you are aiming to show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Always write a conclusion that says you have used induction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sequence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satisfies the recurrence relation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+ 8a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with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4,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10. Prove by induction that 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3(4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for all non-negative integers 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75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Basis step: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00000" y="2030000"/>
            <a:ext cx="4800000" cy="67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n = 0: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 × 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 + 1 = 4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n = 1: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 × 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12 − 2 = 10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the closed form is true for n = 0 and n =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70436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Assumption step: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00000" y="2984360"/>
            <a:ext cx="48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k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k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+ 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k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 and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k−1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3(4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k−1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+ (−2)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k−1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31436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Inductive step: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0000" y="3594360"/>
            <a:ext cx="48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k+1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k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+ 8a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k−1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2(3(4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+ 8(3(4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00000" y="3874360"/>
            <a:ext cx="4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6(4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+ 2(−2)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+ 24(4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+ 8(−2)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k−1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0000" y="4154360"/>
            <a:ext cx="4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6(4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− 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k+1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+ 6(4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+ 2(−2)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k+1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7800000" y="415436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10000" y="4114360"/>
            <a:ext cx="11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2(−2)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k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−(−2)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k+1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; 8(−2)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k−1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2(−2)</a:t>
            </a:r>
            <a:r>
              <a:rPr sz="900" b="0" i="0" baseline="30000">
                <a:solidFill>
                  <a:srgbClr val="FF0000"/>
                </a:solidFill>
                <a:latin typeface="Calibri"/>
              </a:rPr>
              <a:t>k+1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00000" y="4434360"/>
            <a:ext cx="4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12(4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k+1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3(4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k+1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+ (−2)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k+1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0000" y="4764360"/>
            <a:ext cx="5100000" cy="42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So true for n = k and n = k − 1 ⇒ true for n = k + 1, and true for n = 0 and n = 1.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Therefore, by induction, a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3(4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) + (−2)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for all non-negative integers 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Proving Closed Forms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second-order recurrence relation: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Basis step: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show the closed form is true for two consecutive values of 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Assumption step: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assume it is true for n = k and n = k − 1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Inductive step: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show it is true for n = k + 1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Keep in mind what you are aiming to show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Always write a conclusion that says you have used induction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Fibonacci sequence is defined recursively by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n &gt; 2, with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1. Show that the closed form for the nth term of the Fibonacci sequence is given by</a:t>
            </a:r>
          </a:p>
        </p:txBody>
      </p:sp>
      <p:pic>
        <p:nvPicPr>
          <p:cNvPr id="6" name="Picture 5" descr="6521dab8ce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000" y="1600000"/>
            <a:ext cx="2688336" cy="4998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220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Basis step:</a:t>
            </a:r>
          </a:p>
        </p:txBody>
      </p:sp>
      <p:pic>
        <p:nvPicPr>
          <p:cNvPr id="8" name="Picture 7" descr="d1df137332f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2480000"/>
            <a:ext cx="3118104" cy="463296"/>
          </a:xfrm>
          <a:prstGeom prst="rect">
            <a:avLst/>
          </a:prstGeom>
        </p:spPr>
      </p:pic>
      <p:pic>
        <p:nvPicPr>
          <p:cNvPr id="9" name="Picture 8" descr="065b22120fc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000" y="2983296"/>
            <a:ext cx="4599432" cy="4297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00000" y="3453064"/>
            <a:ext cx="48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the closed form is true for n = 1 and n =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783064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Assumption step:  assume true for n = k − 1 and n = k:</a:t>
            </a:r>
          </a:p>
        </p:txBody>
      </p:sp>
      <p:pic>
        <p:nvPicPr>
          <p:cNvPr id="12" name="Picture 11" descr="1bb048f69a5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000" y="4063064"/>
            <a:ext cx="4422648" cy="4297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4632832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Aim: show that u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k+1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[(1 + √5)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k+1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− (1 − √5)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k+1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] / (2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k+1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√5)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Proving Closed Forms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Look for factors of (1 + √5)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k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and (1 − √5)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k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Useful result:</a:t>
            </a:r>
          </a:p>
        </p:txBody>
      </p:sp>
      <p:pic>
        <p:nvPicPr>
          <p:cNvPr id="5" name="Picture 4" descr="2daaa11daaf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00" y="2300000"/>
            <a:ext cx="2380488" cy="502920"/>
          </a:xfrm>
          <a:prstGeom prst="rect">
            <a:avLst/>
          </a:prstGeom>
        </p:spPr>
      </p:pic>
      <p:pic>
        <p:nvPicPr>
          <p:cNvPr id="6" name="Picture 5" descr="13c162d22eb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00" y="3000000"/>
            <a:ext cx="1627632" cy="4907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000000"/>
            <a:ext cx="51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Fibonacci sequence is defined recursively by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n &gt; 2, with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1. Show that the closed form for the nth term of the Fibonacci sequence is given by</a:t>
            </a:r>
          </a:p>
        </p:txBody>
      </p:sp>
      <p:pic>
        <p:nvPicPr>
          <p:cNvPr id="8" name="Picture 7" descr="6521dab8ce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000" y="1600000"/>
            <a:ext cx="2688336" cy="4998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220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Inductive step: 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k+1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k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+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k−1</a:t>
            </a:r>
          </a:p>
        </p:txBody>
      </p:sp>
      <p:pic>
        <p:nvPicPr>
          <p:cNvPr id="10" name="Picture 9" descr="836d9125907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2480000"/>
            <a:ext cx="4026408" cy="463296"/>
          </a:xfrm>
          <a:prstGeom prst="rect">
            <a:avLst/>
          </a:prstGeom>
        </p:spPr>
      </p:pic>
      <p:pic>
        <p:nvPicPr>
          <p:cNvPr id="11" name="Picture 10" descr="0ed1494da84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0000" y="2983296"/>
            <a:ext cx="3779520" cy="640080"/>
          </a:xfrm>
          <a:prstGeom prst="rect">
            <a:avLst/>
          </a:prstGeom>
        </p:spPr>
      </p:pic>
      <p:pic>
        <p:nvPicPr>
          <p:cNvPr id="12" name="Picture 11" descr="a270a5ba871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0000" y="3663376"/>
            <a:ext cx="3267456" cy="633984"/>
          </a:xfrm>
          <a:prstGeom prst="rect">
            <a:avLst/>
          </a:prstGeom>
        </p:spPr>
      </p:pic>
      <p:pic>
        <p:nvPicPr>
          <p:cNvPr id="13" name="Picture 12" descr="3b3946890bd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0000" y="4337360"/>
            <a:ext cx="2145792" cy="46329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00000" y="4840656"/>
            <a:ext cx="5100000" cy="42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So true for n = k − 1 and n = k ⇒ true for n = k + 1, and true for n = 1 and n = 2.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Therefore, by induction, the closed form is true for all n ∈ ℤ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+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