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Forming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recurrence relation describes each term of a sequence in terms of the previous term or terms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£500 in an account paying 0.5% interest a month, adding £100 each month: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m+1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m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+ 0.005u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m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+ 100,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500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must give the initial condition (here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500) to fully define the sequence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m+1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is given in terms of one previous term,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m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so this is a first-order recurrence relation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You owe £500 on a credit card that charges 1.5% interest each month. You decide to make no new charges and you pay off £50 each month. Formulate a recurrence relation that describes the balance remaining on the credit card after n months.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30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be the amount in pounds owed after n months.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800000" y="224384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10000" y="2213840"/>
            <a:ext cx="9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Define the terms, with units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62384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During a month the interest is 0.015u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and you pay off £50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00000" y="2947680"/>
            <a:ext cx="48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n+1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+ 0.015u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− 50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0000" y="3277680"/>
            <a:ext cx="48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u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n+1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1.015u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− 50,   with u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500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89768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Interest is added to the balance and the payment is subtracted. Remember to give the initial condition.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Forming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may need to explain a recurrence relation in the context of the question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Explain what the previous term represents, how it is changed to give the next term, and where the initial condition comes from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 increase of 15% means multiplying by 1.15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deer population of a county was observed to be 1200 in a given year. The population is modelled to increase at a rate of 15% each year. Let 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be the population of deer n years later. Explain why the deer population is modelled by the recurrence relation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1.15d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with 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1200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60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After n − 1 years the population is d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98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This is increased by 15%, so the population after n years 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00000" y="3360000"/>
            <a:ext cx="48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FF0000"/>
                </a:solidFill>
                <a:latin typeface="Calibri"/>
              </a:rPr>
              <a:t>d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= d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+ 0.15d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= 1.15d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n−1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78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The initial population is 1200, so d</a:t>
            </a:r>
            <a:r>
              <a:rPr sz="1300" b="0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300" b="0" i="0">
                <a:solidFill>
                  <a:srgbClr val="FF0000"/>
                </a:solidFill>
                <a:latin typeface="Calibri"/>
              </a:rPr>
              <a:t> = 1200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Forming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second-order recurrence relation gives each term in terms of the two previous terms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b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in terms of b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and b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two initial conditions to define the sequence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rate of growth doubling each hour means the increase each hour is double the increase in the hour before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population of bacteria has initial size 200. After one hour, the population has reached 220. The population grows in such a way that the rate of growth doubles each hour. Write a recurrence relation to describe the number of bacteria, b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after n hours.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30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= 200 and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= 220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68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Increase from time n − 1 to n: 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−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301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Increase from time n − 2 to n − 1: 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−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00000" y="3390000"/>
            <a:ext cx="48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So 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−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= 2(b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−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00000" y="3770000"/>
            <a:ext cx="48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b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3b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− 2b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n−2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,  with b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200, b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220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444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Check: b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3(220) − 2(200) = 260, an increase of 40, double the first increase of 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Forming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you know the general term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f(n), you can verify that it satisfies a recurrence relation by substitution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by replacing n with n − 1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Substitute into the right-hand side and show that it simplifies to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+ k satisfies this recurrence relation for any constant k. To prove a general term with an initial condition, use induction (section 4D)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sequence has the general term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− 1. Verify that the sequence satisfies the recurrence relation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 +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00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3n − 1,  so  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3(n − 1) − 1 = 3n − 4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42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Substituting into the RHS of the recurrence relation,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00000" y="2800000"/>
            <a:ext cx="45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3 + 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3 + (3n − 4)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50000" y="3200000"/>
            <a:ext cx="35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3n − 1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50000" y="3600000"/>
            <a:ext cx="35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FF0000"/>
                </a:solidFill>
                <a:latin typeface="Calibri"/>
              </a:rPr>
              <a:t>= u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 as required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Forming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3u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is the recursive form of the sequence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2 × 3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is the solution, or closed form, of the sequence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closed form is also sometimes called the explicit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sequence has the general term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 × 3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. Verify that the sequence satisfies the recurrence relation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00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2 × 3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(n−1)−1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2 × 3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n−2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42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Substituting into the RHS of the recurrence relation,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00000" y="2800000"/>
            <a:ext cx="45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FF0000"/>
                </a:solidFill>
                <a:latin typeface="Calibri"/>
              </a:rPr>
              <a:t>3u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= 3(2 × 3</a:t>
            </a:r>
            <a:r>
              <a:rPr sz="1400" b="0" i="0" baseline="30000">
                <a:solidFill>
                  <a:srgbClr val="FF0000"/>
                </a:solidFill>
                <a:latin typeface="Calibri"/>
              </a:rPr>
              <a:t>n−2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) = 2 × 3</a:t>
            </a:r>
            <a:r>
              <a:rPr sz="1400" b="0" i="0" baseline="30000">
                <a:solidFill>
                  <a:srgbClr val="FF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= u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47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(The textbook prints this relation as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3 +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; its working uses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3u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