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Complex Numbers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Regions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θ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≤ arg(z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) ≤ θ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is the region between the half-lines arg(z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) = θ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and arg(z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) = θ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Think of rotating the first half-line anticlockwise about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until it reaches the second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≤ : the half-line is included (solid line)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&lt; : the half-line is not included (dashed line)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Arguments are usually given with −π &lt; θ ≤ π, but you can use e.g. 7π/6 so that θ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&gt; θ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|z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| ≤ r is a circle and its interior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∩ means the intersection: points in both sets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Describe algebraically, in terms of z, the region shown in each Argand diagram.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0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7" name="Picture 6" descr="ex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0" y="1400000"/>
            <a:ext cx="1900000" cy="1794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50000" y="1550000"/>
            <a:ext cx="2900000" cy="10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Both half-lines start at −3 + i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Initial: horizontal, dashed, so arg(z + 3 − i) = 0 is not included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Terminal: through (0, 4), gradient 1, so θ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π/4 (solid)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0000" y="267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0 &lt; arg(z + 3 − i) ≤ π/4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75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1" name="Picture 10" descr="ex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000" y="3750000"/>
            <a:ext cx="1900000" cy="17194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50000" y="3900000"/>
            <a:ext cx="2900000" cy="10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Both half-lines start at √3 + i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Vertical upwards: arg = π/2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Through O (direction −√3 − i): arg = −5π/6, or 7π/6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Rotate anticlockwise from π/2 to 7π/6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0000" y="502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π/2 ≤ arg(z − √3 − i) ≤ 7π/6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Regions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θ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≤ arg(z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) ≤ θ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is the region between the half-lines arg(z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) = θ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and arg(z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) = θ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Think of rotating the first half-line anticlockwise about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until it reaches the second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≤ : the half-line is included (solid line)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&lt; : the half-line is not included (dashed line)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Arguments are usually given with −π &lt; θ ≤ π, but you can use e.g. 7π/6 so that θ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&gt; θ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|z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| ≤ r is a circle and its interior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∩ means the intersection: points in both sets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Describe algebraically, in terms of z, the region shown in each Argand diagram.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0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pic>
        <p:nvPicPr>
          <p:cNvPr id="7" name="Picture 6" descr="ex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0" y="1400000"/>
            <a:ext cx="1900000" cy="16173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50000" y="1550000"/>
            <a:ext cx="2900000" cy="6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same two half-lines as b)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time rotate anticlockwise from −5π/6 to π/2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0000" y="227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−5π/6 ≤ arg(z − √3 − i) ≤ π/2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75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</a:t>
            </a:r>
          </a:p>
        </p:txBody>
      </p:sp>
      <p:pic>
        <p:nvPicPr>
          <p:cNvPr id="11" name="Picture 10" descr="ex4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000" y="3750000"/>
            <a:ext cx="1900000" cy="16337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50000" y="3800000"/>
            <a:ext cx="2900000" cy="10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Circle centre 3 − 2i, radius 2, and its interior: |z − 3 + 2i| ≤ 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Half-lines from 5 − 2i: through (3, 0), gradient −1, so arg = 3π/4; horizontally to the left, arg = 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0000" y="492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/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585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{z ∈ ℂ : |z − 3 + 2i| ≤ 2}  ∩  {z ∈ ℂ : 3π/4 ≤ arg(z − 5 + 2i) ≤ π}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Regions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To sketch an intersection (or union) of regions, sketch each region separately first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Then shade only the points that are in both regions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2π/3 ≤ arg z ≤ π is between the half-lines arg z = 2π/3 and arg z = π (the negative real axis)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|z + 3 − 4i| ≤ 5 is the circle centre −3 + 4i, radius 5, and its interior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circle passes through O, −6 and 8i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On separate Argand diagrams, shade the region satisfied by each set of points:</a:t>
            </a:r>
          </a:p>
        </p:txBody>
      </p:sp>
      <p:pic>
        <p:nvPicPr>
          <p:cNvPr id="6" name="Picture 5" descr="b1732dece8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350000"/>
            <a:ext cx="3602736" cy="3535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{z ∈ ℂ : 2|z − 4| ≤ |z|} ∩ {z ∈ ℂ : 4 ≤ Re(z) ≤ 6}</a:t>
            </a:r>
          </a:p>
        </p:txBody>
      </p:sp>
      <p:pic>
        <p:nvPicPr>
          <p:cNvPr id="8" name="Picture 7" descr="ex5a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300000"/>
            <a:ext cx="1600000" cy="16654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43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2π/3 ≤ arg z ≤ π</a:t>
            </a:r>
          </a:p>
        </p:txBody>
      </p:sp>
      <p:pic>
        <p:nvPicPr>
          <p:cNvPr id="10" name="Picture 9" descr="ex5a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000" y="2300000"/>
            <a:ext cx="1600000" cy="160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00000" y="43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|z + 3 − 4i| ≤ 5</a:t>
            </a:r>
          </a:p>
        </p:txBody>
      </p:sp>
      <p:pic>
        <p:nvPicPr>
          <p:cNvPr id="12" name="Picture 11" descr="ex5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000" y="2300000"/>
            <a:ext cx="1600000" cy="160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200000" y="4300000"/>
            <a:ext cx="16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Intersection: in both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9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All the boundaries are included (≤), so draw them as solid lines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Regions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2|z − 4| = |z| is a circle, so 2|z − 4| ≤ |z| is either the circle and its inside, or the circle and its outside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Use algebra to find the centre and radius, then keep the inequality sign to see which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Re(z) = 4 is the vertical line x = 4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 ≤ Re(z) ≤ 6 is the strip between, and including, x = 4 and x =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{z ∈ ℂ : 2|z − 4| ≤ |z|} ∩ {z ∈ ℂ : 4 ≤ Re(z) ≤ 6}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00000" y="1400000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2|x − 4 + iy| ≤ |x + iy|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1643840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2√((x − 4)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≤ √(x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1887680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4(x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− 8x + 16 + 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≤ x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000000" y="1643840"/>
            <a:ext cx="90000" cy="4876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0000" y="170768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Square both sides (both are positive)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2131520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3x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− 32x + 64 ≤ 0</a:t>
            </a:r>
          </a:p>
        </p:txBody>
      </p:sp>
      <p:pic>
        <p:nvPicPr>
          <p:cNvPr id="12" name="Picture 11" descr="6c054970847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2375360"/>
            <a:ext cx="1709928" cy="377952"/>
          </a:xfrm>
          <a:prstGeom prst="rect">
            <a:avLst/>
          </a:prstGeom>
        </p:spPr>
      </p:pic>
      <p:pic>
        <p:nvPicPr>
          <p:cNvPr id="13" name="Picture 12" descr="cdeac072324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793312"/>
            <a:ext cx="2377440" cy="411480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7300000" y="2793312"/>
            <a:ext cx="90000" cy="4114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10000" y="281905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Complete the square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00000" y="3244792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Circle centre (16/3, 0), radius 8/3, and its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00000" y="3548632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 ≤ Re(z) ≤ 6: between the lines x = 4 and x = 6</a:t>
            </a:r>
          </a:p>
        </p:txBody>
      </p:sp>
      <p:pic>
        <p:nvPicPr>
          <p:cNvPr id="18" name="Picture 17" descr="ex5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00" y="4300000"/>
            <a:ext cx="2700000" cy="201555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00000" y="3892472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Shade the part of the strip inside the circle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