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Groups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Further Pure 2 Chapter 2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2A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The Axioms for a Group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2A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5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A binary operation on a set is a calculation that combines two elements of the set to produce another element of the set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e.g. addition (+) on the integers ℤ, or matrix multiplication on 2 × 2 real matrices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If combining any two elements always gives an element of the set, the set is closed under the operation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Watch out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Order matters: a − b ≠ b − a in general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S = {x + y√3 : x, y ∈ ℤ}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Show that addition is a binary operation on 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00000" y="180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Let s₁ = a + b√3,  s₂ = c + d√3  where a, b, c, d ∈ ℤ</a:t>
            </a:r>
          </a:p>
        </p:txBody>
      </p:sp>
      <p:sp>
        <p:nvSpPr>
          <p:cNvPr id="7" name="Right Brace 6"/>
          <p:cNvSpPr/>
          <p:nvPr/>
        </p:nvSpPr>
        <p:spPr>
          <a:xfrm>
            <a:off x="8100000" y="1800000"/>
            <a:ext cx="90000" cy="30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10000" y="1770000"/>
            <a:ext cx="7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Two general elements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00000" y="210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s₁ + s₂ = a + b√3 + c + d√3 = (a + c) + (b + d)√3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00000" y="240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As a, b, c, d ∈ ℤ,  a + c ∈ ℤ and b + d ∈ ℤ</a:t>
            </a:r>
          </a:p>
        </p:txBody>
      </p:sp>
      <p:sp>
        <p:nvSpPr>
          <p:cNvPr id="11" name="Right Brace 10"/>
          <p:cNvSpPr/>
          <p:nvPr/>
        </p:nvSpPr>
        <p:spPr>
          <a:xfrm>
            <a:off x="7300000" y="2400000"/>
            <a:ext cx="90000" cy="30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410000" y="2370000"/>
            <a:ext cx="12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Integers are closed under +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800000" y="2780000"/>
            <a:ext cx="5100000" cy="4867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So s₁ + s₂ ∈ S, and therefore addition is a binary operation on S</a:t>
            </a:r>
          </a:p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(S is closed under addition)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The Axioms for a Group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2A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2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To show a set is NOT closed, one counter-example is enough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Find two elements of the set whose combination is not in the set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Show that the set of natural numbers, ℕ = {1, 2, 3, 4, ...}, is not closed under subtraction.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00000" y="190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For example, 4, 5 ∈ 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00000" y="220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but 4 − 5 = −1 ∉ ℕ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00000" y="250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So ℕ is not closed under subtraction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The Axioms for a Group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2A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5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An identity element of a set S under a binary operation ∗ is an element e ∈ S such that, for any element a ∈ S,</a:t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a ∗ e = e ∗ a = a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e.g. 0 is the identity of ℤ under addition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An identity depends on the set and the operation, and need not exist: ℕ has no identity under addition (0 ∉ ℕ), but 1 is its identity under multiplication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Prove that an identity element of a set S under a binary operation must be unique.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00000" y="1750000"/>
            <a:ext cx="51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Let ∗ denote the binary operation on 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00000" y="2030000"/>
            <a:ext cx="5100000" cy="4562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Assume that there are two distinct identity elements,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e, f ∈ S</a:t>
            </a:r>
          </a:p>
        </p:txBody>
      </p:sp>
      <p:sp>
        <p:nvSpPr>
          <p:cNvPr id="8" name="Right Brace 7"/>
          <p:cNvSpPr/>
          <p:nvPr/>
        </p:nvSpPr>
        <p:spPr>
          <a:xfrm>
            <a:off x="7400000" y="2030000"/>
            <a:ext cx="90000" cy="50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510000" y="2100000"/>
            <a:ext cx="13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Proof by contradiction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00000" y="2486240"/>
            <a:ext cx="51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e ∗ f = f</a:t>
            </a:r>
          </a:p>
        </p:txBody>
      </p:sp>
      <p:sp>
        <p:nvSpPr>
          <p:cNvPr id="11" name="Right Brace 10"/>
          <p:cNvSpPr/>
          <p:nvPr/>
        </p:nvSpPr>
        <p:spPr>
          <a:xfrm>
            <a:off x="5100000" y="2486240"/>
            <a:ext cx="90000" cy="28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210000" y="2446240"/>
            <a:ext cx="25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e is an identity and f ∈ 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800000" y="2766240"/>
            <a:ext cx="51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e ∗ f = e</a:t>
            </a:r>
          </a:p>
        </p:txBody>
      </p:sp>
      <p:sp>
        <p:nvSpPr>
          <p:cNvPr id="14" name="Right Brace 13"/>
          <p:cNvSpPr/>
          <p:nvPr/>
        </p:nvSpPr>
        <p:spPr>
          <a:xfrm>
            <a:off x="5100000" y="2766240"/>
            <a:ext cx="90000" cy="28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210000" y="2726240"/>
            <a:ext cx="25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f is an identity and e ∈ 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800000" y="310624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So e = f, which contradicts the fact that e and f are distinct.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800000" y="3466240"/>
            <a:ext cx="5100000" cy="4562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So it is impossible for a set to contain two distinct identity</a:t>
            </a:r>
          </a:p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elements, and the identity element is unique.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The Axioms for a Group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2A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5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Let S be a set with binary operation ∗ and identity e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If a, b ∈ S with a ∗ b = b ∗ a = e, then a is the inverse of b and b is the inverse of a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You can write b = a⁻¹ and a = b⁻¹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e.g. 4 and −4 are inverses under addition on ℤ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12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The binary operation ∗ on the set of real numbers is defined as a ∗ b = a + b + ab.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a)  Find a real number e that satisfies the property a ∗ e = a.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The real number m has inverse m⁻¹ that satisfies the property m ∗ m⁻¹ = e.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b)  Express m⁻¹ in terms of m.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00000" y="2350000"/>
            <a:ext cx="4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200000" y="2350000"/>
            <a:ext cx="47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 ∗ e = 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200000" y="2610000"/>
            <a:ext cx="47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⇒  a + e + ae = 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00000" y="2870000"/>
            <a:ext cx="47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⇒  e + ae = 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200000" y="3130000"/>
            <a:ext cx="47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⇒  e(1 + a) = 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00000" y="3390000"/>
            <a:ext cx="47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⇒  e = 0</a:t>
            </a:r>
          </a:p>
        </p:txBody>
      </p:sp>
      <p:sp>
        <p:nvSpPr>
          <p:cNvPr id="12" name="Right Brace 11"/>
          <p:cNvSpPr/>
          <p:nvPr/>
        </p:nvSpPr>
        <p:spPr>
          <a:xfrm>
            <a:off x="6000000" y="2350000"/>
            <a:ext cx="90000" cy="132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110000" y="2830000"/>
            <a:ext cx="23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Set up and solve an equation: 0 is the identity for this operation on 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800000" y="3750000"/>
            <a:ext cx="4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00000" y="3750000"/>
            <a:ext cx="47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m ∗ m⁻¹ = 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200000" y="4010000"/>
            <a:ext cx="47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⇒  m + m⁻¹ + mm⁻¹ = 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200000" y="4270000"/>
            <a:ext cx="47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⇒  m + (1 + m)m⁻¹ = 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200000" y="4590000"/>
            <a:ext cx="4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So</a:t>
            </a:r>
          </a:p>
        </p:txBody>
      </p:sp>
      <p:pic>
        <p:nvPicPr>
          <p:cNvPr id="19" name="Picture 18" descr="db1720f46ef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0000" y="4550000"/>
            <a:ext cx="1969008" cy="350520"/>
          </a:xfrm>
          <a:prstGeom prst="rect">
            <a:avLst/>
          </a:prstGeom>
        </p:spPr>
      </p:pic>
      <p:sp>
        <p:nvSpPr>
          <p:cNvPr id="20" name="Right Brace 19"/>
          <p:cNvSpPr/>
          <p:nvPr/>
        </p:nvSpPr>
        <p:spPr>
          <a:xfrm>
            <a:off x="6700000" y="4550000"/>
            <a:ext cx="90000" cy="45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810000" y="4595000"/>
            <a:ext cx="19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The real number −1 has no inverse under this operation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20" grpId="0" animBg="1"/>
      <p:bldP spid="21" grpId="0" animBg="1"/>
    </p:bld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The Axioms for a Group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2A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5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A binary operation ∗ on a set S is associative if, for any a, b, c ∈ S,</a:t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a ∗ (b ∗ c) = (a ∗ b) ∗ c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e.g. 6 + (3 + 99) = 108 = (6 + 3) + 99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Problem-solving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To show an operation is NOT associative, find three elements a, b, c for which a ∘ (b ∘ c) ≠ (a ∘ b) ∘ c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 binary operation on ℝ is defined by a ∘ b = ab + 1.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Show that ∘ is not associative.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00000" y="1750000"/>
            <a:ext cx="5100000" cy="3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Consider the elements 2, 3, 4 ∈ ℝ.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00000" y="2070000"/>
            <a:ext cx="5100000" cy="27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2 ∘ (3 ∘ 4) = 2 ∘ (3 × 4 + 1)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00000" y="2340000"/>
            <a:ext cx="4000000" cy="27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= 2 ∘ 13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900000" y="2610000"/>
            <a:ext cx="4000000" cy="3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= 2 × 13 + 1 = 27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00000" y="2930000"/>
            <a:ext cx="5100000" cy="27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(2 ∘ 3) ∘ 4 = (2 × 3 + 1) ∘ 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900000" y="3200000"/>
            <a:ext cx="4000000" cy="27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= 7 ∘ 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00000" y="3470000"/>
            <a:ext cx="4000000" cy="3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= 7 × 4 + 1 = 29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800000" y="385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So 2 ∘ (3 ∘ 4) ≠ (2 ∘ 3) ∘ 4, so the operation ∘ is not associative.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The Axioms for a Group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2A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5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If G is a set and ∗ is a binary operation on G, then (G, ∗) is a group if these four axioms hold: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Closure: 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for all a, b ∈ G, a ∗ b ∈ G</a:t>
            </a:r>
          </a:p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Identity: 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there is an e ∈ G such that a ∗ e = e ∗ a = a for all a ∈ G</a:t>
            </a:r>
          </a:p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Inverses: 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for each a ∈ G there is an a⁻¹ ∈ G such that a ∗ a⁻¹ = a⁻¹ ∗ a = e</a:t>
            </a:r>
          </a:p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Associativity: 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for all a, b, c ∈ G, a ∗ (b ∗ c) = (a ∗ b) ∗ c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A set on its own is not a group: it is a set together with an operation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To show something is NOT a group, show one axiom fails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8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Show that: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a)  the set of integers forms a group under addition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b)  the set of integers does not form a group under multiplication.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00000" y="1900000"/>
            <a:ext cx="5100000" cy="43719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a)  Closure: the sum of two integers is an integer, so the set is closed under addition.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00000" y="2337190"/>
            <a:ext cx="5100000" cy="43719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     Identity: for all n ∈ ℤ, n + 0 = n = 0 + n, and 0 ∈ ℤ, so there is an identity element.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00000" y="2774380"/>
            <a:ext cx="5100000" cy="43719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     Inverses: for all n ∈ ℤ, n + (−n) = (−n) + n = 0, and −n ∈ ℤ, so −n is the inverse of n.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00000" y="3211570"/>
            <a:ext cx="5100000" cy="43719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     Associativity: a + (b + c) = a + b + c = (a + b) + c for all a, b, c ∈ ℤ.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00000" y="3648760"/>
            <a:ext cx="51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     Hence (ℤ, +) is a group.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00000" y="4008760"/>
            <a:ext cx="5100000" cy="24859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b)  For all n ∈ ℤ, n × 1 = 1 × n = n, so the identity element is 1.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00000" y="4257355"/>
            <a:ext cx="5100000" cy="24859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     0 is an integer, but there is no integer n such that 0 × n = 1.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800000" y="4505950"/>
            <a:ext cx="5100000" cy="43719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     The inverse axiom fails, so the integers do not form a group under multiplication.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The Axioms for a Group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2A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4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Check each of the four axioms in turn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Watch out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Check the identity works in both directions: a ∗ e = e ∗ a = a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Show inverses in both directions too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Always check the identity and inverses are members of the set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The operation ∗ is defined by a ∗ b = a + b − 1, where a and b are real numbers.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Determine whether the set of real numbers under the operation ∗ forms a group.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00000" y="1650000"/>
            <a:ext cx="5100000" cy="43719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Closure: the reals are closed under addition and subtraction, so a + b − 1 is real.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00000" y="2087190"/>
            <a:ext cx="51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Identity:  a ∗ 1 = a + 1 − 1 = a,   1 ∗ a = 1 + a − 1 = 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50000" y="2317190"/>
            <a:ext cx="4350000" cy="27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1 is a real number, so the identity element is 1.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00000" y="2587190"/>
            <a:ext cx="51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Inverses:  a ∗ (2 − a) = a + (2 − a) − 1 = 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50000" y="2817190"/>
            <a:ext cx="435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(2 − a) ∗ a = (2 − a) + a − 1 =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50000" y="3047190"/>
            <a:ext cx="4350000" cy="27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If a is real, 2 − a is real, so the inverse of a is 2 − a.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00000" y="3317190"/>
            <a:ext cx="51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Associativity: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000000" y="3547190"/>
            <a:ext cx="49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(a ∗ b) ∗ c = (a + b − 1) ∗ c = (a + b − 1) + c − 1 = a + b + c − 2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000000" y="3777190"/>
            <a:ext cx="49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 ∗ (b ∗ c) = a ∗ (b + c − 1) = a + (b + c − 1) − 1 = a + b + c − 2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00000" y="4007190"/>
            <a:ext cx="49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Therefore ∗ is associative.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800000" y="434719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All four axioms hold, so the real numbers form a group under ∗.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The Axioms for a Group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2A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5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Start by proving that such an element exists, then prove that it must be unique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Quote the axiom you use at each step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The latin square property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For any a, b in a group there is a unique c with a ∗ c = b, and a unique f with f ∗ a = b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This is important when constructing Cayley tables (section 2B)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Prove that, for all elements a, b in a group (G, ∗), there exists a unique element c such that a ∗ c = b.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00000" y="1650000"/>
            <a:ext cx="5100000" cy="24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Existence:  Let c = a⁻¹ ∗ b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00000" y="1890000"/>
            <a:ext cx="5100000" cy="24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a⁻¹ ∈ G (by inverse axiom) and a⁻¹ ∗ b ∈ G (by closure axiom)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00000" y="2130000"/>
            <a:ext cx="5100000" cy="24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Then a ∗ c = a ∗ (a⁻¹ ∗ b) = (a ∗ a⁻¹) ∗ b  (by associativity axiom)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550000" y="2370000"/>
            <a:ext cx="335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= e ∗ b = b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00000" y="2670000"/>
            <a:ext cx="5100000" cy="4232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Uniqueness:  Assume there is a distinct element d ∈ G which also satisfies a ∗ d = b.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00000" y="3093220"/>
            <a:ext cx="5100000" cy="24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Then d = e ∗ d = (a⁻¹ ∗ a) ∗ d = a⁻¹ ∗ (a ∗ d)  (by associativity)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00000" y="3333220"/>
            <a:ext cx="35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= a⁻¹ ∗ b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00000" y="3563220"/>
            <a:ext cx="35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= a⁻¹ ∗ (a ∗ c)</a:t>
            </a:r>
          </a:p>
        </p:txBody>
      </p:sp>
      <p:sp>
        <p:nvSpPr>
          <p:cNvPr id="14" name="Right Brace 13"/>
          <p:cNvSpPr/>
          <p:nvPr/>
        </p:nvSpPr>
        <p:spPr>
          <a:xfrm>
            <a:off x="6600000" y="3563220"/>
            <a:ext cx="90000" cy="23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710000" y="3498220"/>
            <a:ext cx="9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b = a ∗ c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00000" y="3793220"/>
            <a:ext cx="35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= (a⁻¹ ∗ a) ∗ c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00000" y="4023220"/>
            <a:ext cx="35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= e ∗ c = c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800000" y="430322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So d = c, which is a contradiction, so c must be unique.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