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Number Theory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Pure 2 Chapter 1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1E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Solving Congruence Equations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9573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The set {0, 1, 2, 3, …, n − 1} is called the set of least residues modulo n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Solving a congruence equation means finding the least residues which satisfy that equation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A solution x ≡ n (mod m), where 0 ≤ n ≤ m − 1, represents an infinite number of solutions {n + km : k ∈ ℤ}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31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Solve the equation x ≡ 86 (mod 7).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4314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86 = 12 × 7 + 2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6981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x ≡ 2 (mod 7)</a:t>
            </a:r>
          </a:p>
        </p:txBody>
      </p:sp>
      <p:sp>
        <p:nvSpPr>
          <p:cNvPr id="8" name="Right Brace 7"/>
          <p:cNvSpPr/>
          <p:nvPr/>
        </p:nvSpPr>
        <p:spPr>
          <a:xfrm>
            <a:off x="5750000" y="1718122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860000" y="1651472"/>
            <a:ext cx="2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Write the solution as a least residue modulo 7: 2 is the least residue of 86 modulo 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Solving Congruence Equations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925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You can use inverse operations to solve congruence equations involving + and −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Then write the solution as a least residue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31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Solve the equation x + 15 ≡ 3 (mod 10).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4314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x ≡ 3 − 15 (mod 10)</a:t>
            </a:r>
          </a:p>
        </p:txBody>
      </p:sp>
      <p:sp>
        <p:nvSpPr>
          <p:cNvPr id="7" name="Right Brace 6"/>
          <p:cNvSpPr/>
          <p:nvPr/>
        </p:nvSpPr>
        <p:spPr>
          <a:xfrm>
            <a:off x="6150000" y="1451422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60000" y="1384772"/>
            <a:ext cx="28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Subtract 15 from both sides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16981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x ≡ −12 (mod 10)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19648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x ≡ 8 (mod 10)</a:t>
            </a:r>
          </a:p>
        </p:txBody>
      </p:sp>
      <p:sp>
        <p:nvSpPr>
          <p:cNvPr id="11" name="Right Brace 10"/>
          <p:cNvSpPr/>
          <p:nvPr/>
        </p:nvSpPr>
        <p:spPr>
          <a:xfrm>
            <a:off x="6150000" y="1984822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60000" y="1918172"/>
            <a:ext cx="28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−12 + 2 × 10 = 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Solving Congruence Equations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3701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000000"/>
                </a:solidFill>
                <a:latin typeface="Calibri"/>
              </a:rPr>
              <a:t>Let a, b, m ∈ ℤ, with m &gt; 0 and gcd(a, m) = d. For the equation ax ≡ b (mod m):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•  If d ∤ b, the equation has no solutions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•  If d | b, the equation has d solutions in the set of least residues modulo m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If d | b, there is a unique solution in the set of least residues modulo m ÷ d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If gcd(a, m) = 1 there is a unique solution in the set of least residues modulo 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31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Explain why the equation 14x ≡ 7 (mod 22) has no solutions.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4314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gcd(14, 22) =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6981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2 ∤ 7, so the equation has no solutions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Solving Congruence Equations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9573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000000"/>
                </a:solidFill>
                <a:latin typeface="Calibri"/>
              </a:rPr>
              <a:t>Cancelling (dividing) in modular arithmetic: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•  If ka ≡ kb (mod m) and gcd(k, m) = 1, then a ≡ b (mod m)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•  If ka ≡ kb (mod m) and gcd(k, m) = d, then a ≡ b (mod m ÷ d)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gcd(2, 14) = 2, so 2n ≡ 26 (mod 14) has two solutions in the set of least residues modulo 14, or a unique solution modulo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31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Solve the equation 2n ≡ 26 (mod 14).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4314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gcd(2, 14) =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6981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2 × n ≡ 2 × 13 (mod 14)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19648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n ≡ 13 (mod 7)</a:t>
            </a:r>
          </a:p>
        </p:txBody>
      </p:sp>
      <p:sp>
        <p:nvSpPr>
          <p:cNvPr id="9" name="Right Brace 8"/>
          <p:cNvSpPr/>
          <p:nvPr/>
        </p:nvSpPr>
        <p:spPr>
          <a:xfrm>
            <a:off x="6050000" y="1984822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60000" y="1918172"/>
            <a:ext cx="20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Cancel 2: as gcd(2, 14) = 2, divide the modulus by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2315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n ≡ 6 (mod 7)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24982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You could write the solution as n ≡ 6 or 13 (mod 14)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Solving Congruence Equations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75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Look for a common factor of the coefficient, the right-hand side and the modulus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gcd(14, 35) = 7, so cancelling 14 divides the modulus by 7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gcd(3, 5) = 1, so you can cancel 3 without changing the modulus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31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Solve the equation 42y ≡ 168 (mod 35).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4314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42y = 14 × 3y and 168 = 14 × 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6981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So 14 × 3y ≡ 14 × 12 (mod 35)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19648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3y ≡ 12 (mod 5)</a:t>
            </a:r>
          </a:p>
        </p:txBody>
      </p:sp>
      <p:sp>
        <p:nvSpPr>
          <p:cNvPr id="9" name="Right Brace 8"/>
          <p:cNvSpPr/>
          <p:nvPr/>
        </p:nvSpPr>
        <p:spPr>
          <a:xfrm>
            <a:off x="6050000" y="1984822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60000" y="1918172"/>
            <a:ext cx="20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gcd(14, 35) = 7, so the modulus becomes 35 ÷ 7 = 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2315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y ≡ 4 (mod 5)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6050000" y="2251522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160000" y="2184872"/>
            <a:ext cx="20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gcd(3, 5) =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24982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This is 7 solutions modulo 35: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0000" y="27649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y ≡ 4, 9, 14, 19, 24, 29 or 34 (mod 35)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Solving Congruence Equations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3701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A multiplicative inverse of a modulo m is an integer p that satisfies ap ≡ 1 (mod m)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The multiplicative inverse exists if and only if gcd(a, m) = 1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Find it using Bezout’s identity: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ap + mq = 1  ⇒  ap = 1 − mq  ⇒  ap ≡ 1 (mod m)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Multiply both sides of the equation by the inverse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51284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a)  Find a multiplicative inverse of 10 modulo 63.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b)  Hence solve the equation 10x ≡ 4 (mod 63).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632844"/>
            <a:ext cx="26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a)  63 = 6 × 10 + 3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899544"/>
            <a:ext cx="26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10 = 3 × 3 + 1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166244"/>
            <a:ext cx="26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  3 = 3 × 1 + 0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432944"/>
            <a:ext cx="26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⇒  gcd(10, 63) = 1, so there 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699644"/>
            <a:ext cx="26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a unique solution modulo 63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0000" y="1632844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1 = 10 − 3(3)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50000" y="1899544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= 10 − 3(63 − 6(10))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50000" y="2166244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= 19(10) − 3(63)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50000" y="2432944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So 19(10) = 1 + 3(63)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50000" y="2699644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19 is a multiplicative inverse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50000" y="2966344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of 10 modulo 63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50000" y="3900000"/>
            <a:ext cx="26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b)          10x ≡ 4 (mod 63)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50000" y="4166700"/>
            <a:ext cx="26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19 × 10x ≡ 19 × 4 = 76 (mod 63)</a:t>
            </a:r>
          </a:p>
        </p:txBody>
      </p:sp>
      <p:sp>
        <p:nvSpPr>
          <p:cNvPr id="19" name="Right Brace 18"/>
          <p:cNvSpPr/>
          <p:nvPr/>
        </p:nvSpPr>
        <p:spPr>
          <a:xfrm>
            <a:off x="7150000" y="4186700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260000" y="4120050"/>
            <a:ext cx="17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Multiply by 19, the inverse of 10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50000" y="4433400"/>
            <a:ext cx="26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                x ≡ 13 (mod 63)</a:t>
            </a:r>
          </a:p>
        </p:txBody>
      </p:sp>
      <p:sp>
        <p:nvSpPr>
          <p:cNvPr id="22" name="Right Brace 21"/>
          <p:cNvSpPr/>
          <p:nvPr/>
        </p:nvSpPr>
        <p:spPr>
          <a:xfrm>
            <a:off x="7150000" y="4453400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260000" y="4386750"/>
            <a:ext cx="17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76 = 63 + 13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Solving Congruence Equations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75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000000"/>
                </a:solidFill>
                <a:latin typeface="Calibri"/>
              </a:rPr>
              <a:t>When gcd(a, m) ≠ 1, Method 1: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•  Use back substitution to find p and q such that ap + mq = gcd(a, m)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•  Multiply everything by b ÷ gcd(a, m) to find k such that ka ≡ b (mod m)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•  k is one solution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•  Add multiples of m ÷ gcd(a, m) to find gcd(a, m) distinct solutions modulo 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31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Solve 75x ≡ 12 (mod 237).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4314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237 = 3 × 75 + 12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6981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75 = 6 × 12 + 3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19648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12 = 4 × 3 + 0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2315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⇒  gcd(75, 237) = 3 and 3 | 12,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4982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so there are three solutions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7649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modulo 237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000" y="14314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1">
                <a:solidFill>
                  <a:srgbClr val="000000"/>
                </a:solidFill>
                <a:latin typeface="Calibri"/>
              </a:rPr>
              <a:t>Method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000" y="16981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3 = 75 − 6(12)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000" y="19648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= 75 − 6(237 − 3(75))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000" y="22315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= 19(75) − 6(237)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000" y="24982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So 19(75) = 3 + 6(237)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000" y="27649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19(75) ≡ 3 (mod 237)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000" y="30316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76(75) ≡ 12 (mod 237)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00000" y="3031622"/>
            <a:ext cx="650000" cy="3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× 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000" y="32983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So 76 is one solution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000" y="35650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237 ÷ 3 = 79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000" y="38317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Other solutions are 76 + 79 = 155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000" y="40984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and 76 + 2(79) = 234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000" y="43651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x ≡ 76, 155 or 234 (mod 237)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Solving Congruence Equations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163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000000"/>
                </a:solidFill>
                <a:latin typeface="Calibri"/>
              </a:rPr>
              <a:t>Method 2: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•  Divide everything by gcd(a, m), including the modulus, to simplify the equation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•  You now have an equation px ≡ q (mod r) with p and r relatively prime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•  Find a multiplicative inverse for p modulo r and multiply through by this inverse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The coefficients in Bezout’s identity are the same as for the original equation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31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Solve 75x ≡ 12 (mod 237).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4314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1">
                <a:solidFill>
                  <a:srgbClr val="000000"/>
                </a:solidFill>
                <a:latin typeface="Calibri"/>
              </a:rPr>
              <a:t>Method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6981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75x ≡ 12 (mod 237)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19648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25x ≡ 4 (mod 79)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0000" y="1964822"/>
            <a:ext cx="1250000" cy="3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Divide everything by 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2315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Euclidean algorithm on 25 and 79: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4982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79 = 3 × 25 + 4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27649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25 = 6 × 4 + 1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30316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4 = 4 × 1 + 0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32983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gcd(25, 79) =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000" y="14314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1 = 25 − 6(4)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000" y="16981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= 25 − 6(79 − 3(25))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000" y="19648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= 19(25) − 6(79)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000" y="22315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So 19(25) = 1 + 6(79)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000" y="24982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19 × 25 ≡ 1 (mod 79)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000" y="27649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19 is a multiplicative inverse of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000" y="30316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25 modulo 79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000" y="32983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19 × 25x ≡ 19 × 4 (mod 79)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000" y="35650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x ≡ 76 (mod 79)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000" y="38317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which is x ≡ 76, 155 or 234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000" y="4098422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(mod 237), as before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