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Dynamics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Horizontal Oscillation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43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Elastic springs and strings on a smooth horizontal surface</a:t>
            </a:r>
          </a:p>
        </p:txBody>
      </p:sp>
      <p:pic>
        <p:nvPicPr>
          <p:cNvPr id="5" name="Picture 4" descr="f054b4fcc62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068" y="1454250"/>
            <a:ext cx="2721864" cy="381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1870250"/>
            <a:ext cx="3350000" cy="1836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so P moves with S.H.M. The initial extension is the amplitude</a:t>
            </a:r>
          </a:p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Spring:</a:t>
            </a:r>
            <a:r>
              <a:rPr sz="1100" b="0">
                <a:solidFill>
                  <a:srgbClr val="000000"/>
                </a:solidFill>
                <a:latin typeface="Calibri"/>
              </a:rPr>
              <a:t> S.H.M. and complete oscillations (tension or thrust)</a:t>
            </a:r>
          </a:p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String:</a:t>
            </a:r>
            <a:r>
              <a:rPr sz="1100" b="0">
                <a:solidFill>
                  <a:srgbClr val="000000"/>
                </a:solidFill>
                <a:latin typeface="Calibri"/>
              </a:rPr>
              <a:t> S.H.M. while taut; constant speed while slack</a:t>
            </a:r>
          </a:p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Hooke’s law → tension;  F = ma → ω;  question → amplitude</a:t>
            </a:r>
          </a:p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7" name="Picture 6" descr="hsp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000" y="3726500"/>
            <a:ext cx="2700000" cy="72885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50000" y="1000000"/>
            <a:ext cx="5200000" cy="17943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 particle P of mass 0.6 kg rests on a smooth horizontal floor attached to one end of a light elastic string of natural length 0.8 m and modulus of elasticity 16 N. The other end of the string is fixed to a point A on the floor. The particle is pulled away from A until AP measures 1.2 m and released.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a)  Show that, while the string remains taut, P moves with simple harmonic motion.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b)  Calculate the speed of P when the string returns to its natural length.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c)  Calculate the time that elapses between the point where the string becomes slack and the point where it next becomes taut.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d)  Calculate the time taken by the particle to return to its starting point for the first time.</a:t>
            </a:r>
          </a:p>
        </p:txBody>
      </p:sp>
      <p:pic>
        <p:nvPicPr>
          <p:cNvPr id="9" name="Picture 8" descr="ex1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0000" y="2894340"/>
            <a:ext cx="2300000" cy="85951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750000" y="3813856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1" name="Picture 10" descr="53451ed30cd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4081506"/>
            <a:ext cx="1219200" cy="429768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5134920" y="3833856"/>
            <a:ext cx="90000" cy="69741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44920" y="4002565"/>
            <a:ext cx="390508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Hooke’s law, λ = 16, l = 0.8</a:t>
            </a:r>
          </a:p>
        </p:txBody>
      </p:sp>
      <p:pic>
        <p:nvPicPr>
          <p:cNvPr id="14" name="Picture 13" descr="8f96dcee38b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4571274"/>
            <a:ext cx="2353056" cy="429768"/>
          </a:xfrm>
          <a:prstGeom prst="rect">
            <a:avLst/>
          </a:prstGeom>
        </p:spPr>
      </p:pic>
      <p:sp>
        <p:nvSpPr>
          <p:cNvPr id="15" name="Right Brace 14"/>
          <p:cNvSpPr/>
          <p:nvPr/>
        </p:nvSpPr>
        <p:spPr>
          <a:xfrm>
            <a:off x="6268776" y="4571274"/>
            <a:ext cx="90000" cy="44976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78776" y="4616158"/>
            <a:ext cx="277122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The tension acts towards 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0000" y="5041042"/>
            <a:ext cx="52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The particle is moving with S.H.M.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Horizontal Oscillation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7093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 particle P of mass 0.6 kg rests on a smooth horizontal floor attached to one end of a light elastic string of natural length 0.8 m and modulus of elasticity 16 N. The other end of the string is fixed to a point A on the floor. The particle is pulled away from A until AP measures 1.2 m and released.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a)  Show that, while the string remains taut, P moves with simple harmonic motion.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b)  Calculate the speed of P when the string returns to its natural length.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c)  Calculate the time that elapses between the point where the string becomes slack and the point where it next becomes taut.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d)  Calculate the time taken by the particle to return to its starting point for the first time.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6" name="Picture 5" descr="d252c7f1b3c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5720" y="1248600"/>
            <a:ext cx="1533144" cy="405384"/>
          </a:xfrm>
          <a:prstGeom prst="rect">
            <a:avLst/>
          </a:prstGeom>
        </p:spPr>
      </p:pic>
      <p:sp>
        <p:nvSpPr>
          <p:cNvPr id="7" name="Right Brace 6"/>
          <p:cNvSpPr/>
          <p:nvPr/>
        </p:nvSpPr>
        <p:spPr>
          <a:xfrm>
            <a:off x="5448864" y="1020000"/>
            <a:ext cx="90000" cy="6539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558864" y="1166992"/>
            <a:ext cx="359113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Amplitude = initial extension</a:t>
            </a:r>
          </a:p>
        </p:txBody>
      </p:sp>
      <p:pic>
        <p:nvPicPr>
          <p:cNvPr id="9" name="Picture 8" descr="7436bae7b59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713984"/>
            <a:ext cx="2551176" cy="405384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6466896" y="1713984"/>
            <a:ext cx="90000" cy="4253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76896" y="1746676"/>
            <a:ext cx="257310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At the natural length x = 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15936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At the natural length P has speed 2.31 m s</a:t>
            </a:r>
            <a:r>
              <a:rPr sz="1200" b="0" baseline="30000">
                <a:solidFill>
                  <a:srgbClr val="FF0000"/>
                </a:solidFill>
                <a:latin typeface="Calibri"/>
              </a:rPr>
              <a:t>−1</a:t>
            </a:r>
            <a:r>
              <a:rPr sz="1200" b="0">
                <a:solidFill>
                  <a:srgbClr val="FF0000"/>
                </a:solidFill>
                <a:latin typeface="Calibri"/>
              </a:rPr>
              <a:t> (3 s.f.)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238796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  P now moves 1.6 m at constant speed:</a:t>
            </a:r>
          </a:p>
        </p:txBody>
      </p:sp>
      <p:pic>
        <p:nvPicPr>
          <p:cNvPr id="14" name="Picture 13" descr="d17e13338be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2636568"/>
            <a:ext cx="2231136" cy="405384"/>
          </a:xfrm>
          <a:prstGeom prst="rect">
            <a:avLst/>
          </a:prstGeom>
        </p:spPr>
      </p:pic>
      <p:sp>
        <p:nvSpPr>
          <p:cNvPr id="15" name="Right Brace 14"/>
          <p:cNvSpPr/>
          <p:nvPr/>
        </p:nvSpPr>
        <p:spPr>
          <a:xfrm>
            <a:off x="6334308" y="2407968"/>
            <a:ext cx="90000" cy="6539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4308" y="2554960"/>
            <a:ext cx="12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The string is slack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0000" y="308195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The string is slack for 0.693 s (3 s.f.)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50000" y="331055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d)</a:t>
            </a:r>
          </a:p>
        </p:txBody>
      </p:sp>
      <p:pic>
        <p:nvPicPr>
          <p:cNvPr id="19" name="Picture 18" descr="612639d2a05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3559152"/>
            <a:ext cx="2743200" cy="472440"/>
          </a:xfrm>
          <a:prstGeom prst="rect">
            <a:avLst/>
          </a:prstGeom>
        </p:spPr>
      </p:pic>
      <p:pic>
        <p:nvPicPr>
          <p:cNvPr id="20" name="Picture 19" descr="3b6fe50b151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4091592"/>
            <a:ext cx="3858768" cy="249935"/>
          </a:xfrm>
          <a:prstGeom prst="rect">
            <a:avLst/>
          </a:prstGeom>
        </p:spPr>
      </p:pic>
      <p:sp>
        <p:nvSpPr>
          <p:cNvPr id="21" name="Right Brace 20"/>
          <p:cNvSpPr/>
          <p:nvPr/>
        </p:nvSpPr>
        <p:spPr>
          <a:xfrm>
            <a:off x="7774488" y="4091592"/>
            <a:ext cx="90000" cy="269935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84488" y="4046559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One complete oscillation and two slack intervals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50000" y="4381527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The time taken is 2.47 s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Horizontal Oscillation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185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Two springs or strings between two fixed points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Find the tension in each one, using your diagram to work out the extensions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Form the equation of motion and reduce it to ẍ = −ω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For identical springs the centre of the oscillation is the midpoint of AB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ex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00" y="3205500"/>
            <a:ext cx="2600000" cy="13733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50000" y="1000000"/>
            <a:ext cx="5200000" cy="145347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 particle P of mass 0.8 kg is attached to the ends of two identical light elastic springs of natural length 1.6 m and modulus of elasticity 16 N. The free ends of the springs are attached to two points A and B which are 4 m apart on a smooth horizontal surface. The point C lies between A and B such that ABC is a straight line and AC = 2.4 m. The particle is held at C and then released from rest.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a)  Show that the subsequent motion is simple harmonic motion.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b)  Find the period and amplitude of the motion.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c)  Calculate the maximum speed of P.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553472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8" name="Picture 7" descr="729198c141b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2802072"/>
            <a:ext cx="2977896" cy="426720"/>
          </a:xfrm>
          <a:prstGeom prst="rect">
            <a:avLst/>
          </a:prstGeom>
        </p:spPr>
      </p:pic>
      <p:pic>
        <p:nvPicPr>
          <p:cNvPr id="9" name="Picture 8" descr="4b8e369d55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3288792"/>
            <a:ext cx="2913888" cy="405384"/>
          </a:xfrm>
          <a:prstGeom prst="rect">
            <a:avLst/>
          </a:prstGeom>
        </p:spPr>
      </p:pic>
      <p:pic>
        <p:nvPicPr>
          <p:cNvPr id="10" name="Picture 9" descr="9347460ddd2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3754176"/>
            <a:ext cx="765048" cy="2499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50000" y="4044111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The motion is S.H.M.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4272711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ω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>
                <a:solidFill>
                  <a:srgbClr val="000000"/>
                </a:solidFill>
                <a:latin typeface="Calibri"/>
              </a:rPr>
              <a:t> = 25, ω = 5, so the period is 2π/5 s;  amplitude = 0.4 m</a:t>
            </a:r>
          </a:p>
        </p:txBody>
      </p:sp>
      <p:sp>
        <p:nvSpPr>
          <p:cNvPr id="13" name="Right Brace 12"/>
          <p:cNvSpPr/>
          <p:nvPr/>
        </p:nvSpPr>
        <p:spPr>
          <a:xfrm>
            <a:off x="7655616" y="4292711"/>
            <a:ext cx="90000" cy="2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65616" y="4212711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Amplitude = initial displacement from the centre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4501311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</a:t>
            </a:r>
          </a:p>
        </p:txBody>
      </p:sp>
      <p:pic>
        <p:nvPicPr>
          <p:cNvPr id="16" name="Picture 15" descr="8d3c553c0cb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4749911"/>
            <a:ext cx="3038856" cy="2529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750000" y="5042895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P’s maximum speed is 2 m s</a:t>
            </a:r>
            <a:r>
              <a:rPr sz="1200" b="0" baseline="30000">
                <a:solidFill>
                  <a:srgbClr val="FF0000"/>
                </a:solidFill>
                <a:latin typeface="Calibri"/>
              </a:rPr>
              <a:t>−1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