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Further Centres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Toppling and Sliding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Composite body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Draw a diagram and use a table of masses and positions of centres of mass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Measure heights from the base of the cylinder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Hemisphere: ⅜r from its plane face</a:t>
            </a:r>
          </a:p>
        </p:txBody>
      </p:sp>
      <p:pic>
        <p:nvPicPr>
          <p:cNvPr id="5" name="Picture 4" descr="ex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0" y="4200000"/>
            <a:ext cx="1800000" cy="13286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2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solid uniform cylinder of radius 3 cm and height 5 cm has a solid uniform hemisphere made from the same material, of radius 3 cm, joined to it so that the base of the hemisphere coincides with one circular end of the cylinder.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position of the centre of mass of the composite body.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composite body is placed with the circular face of the cylinder on a rough inclined plane, which is inclined at an angle α to the horizontal. Given that the plane is sufficiently rough to prevent sliding,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show that equilibrium is maintained provided that tan α &lt; 28/33.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00000" y="3200000"/>
            <a:ext cx="12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Shape</a:t>
            </a:r>
          </a:p>
        </p:txBody>
      </p:sp>
      <p:sp>
        <p:nvSpPr>
          <p:cNvPr id="8" name="Rectangle 7"/>
          <p:cNvSpPr/>
          <p:nvPr/>
        </p:nvSpPr>
        <p:spPr>
          <a:xfrm>
            <a:off x="5050000" y="3200000"/>
            <a:ext cx="1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Mass</a:t>
            </a:r>
          </a:p>
        </p:txBody>
      </p:sp>
      <p:sp>
        <p:nvSpPr>
          <p:cNvPr id="9" name="Rectangle 8"/>
          <p:cNvSpPr/>
          <p:nvPr/>
        </p:nvSpPr>
        <p:spPr>
          <a:xfrm>
            <a:off x="6750000" y="3200000"/>
            <a:ext cx="8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Ratio</a:t>
            </a:r>
          </a:p>
        </p:txBody>
      </p:sp>
      <p:sp>
        <p:nvSpPr>
          <p:cNvPr id="10" name="Rectangle 9"/>
          <p:cNvSpPr/>
          <p:nvPr/>
        </p:nvSpPr>
        <p:spPr>
          <a:xfrm>
            <a:off x="7550000" y="3200000"/>
            <a:ext cx="13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Height above base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00000" y="3530000"/>
            <a:ext cx="12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Cylinder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50000" y="3530000"/>
            <a:ext cx="1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6750000" y="3530000"/>
            <a:ext cx="8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7550000" y="3530000"/>
            <a:ext cx="13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3800000" y="3860000"/>
            <a:ext cx="12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Hemisphere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50000" y="3860000"/>
            <a:ext cx="1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6750000" y="3860000"/>
            <a:ext cx="8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7550000" y="3860000"/>
            <a:ext cx="13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3800000" y="4190000"/>
            <a:ext cx="12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Composite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50000" y="4190000"/>
            <a:ext cx="1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6750000" y="4190000"/>
            <a:ext cx="8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7550000" y="4190000"/>
            <a:ext cx="13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x̄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50000" y="3530000"/>
            <a:ext cx="17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ρπ3² × 5 = 45ρπ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50000" y="3860000"/>
            <a:ext cx="17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⅔ρπ3³ = 18ρπ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50000" y="4190000"/>
            <a:ext cx="17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63ρπ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50000" y="3530000"/>
            <a:ext cx="8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50000" y="3860000"/>
            <a:ext cx="8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50000" y="4190000"/>
            <a:ext cx="8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50000" y="3530000"/>
            <a:ext cx="135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2.5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50000" y="3860000"/>
            <a:ext cx="135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5 + ⅜ × 3 = 6.125</a:t>
            </a:r>
          </a:p>
        </p:txBody>
      </p:sp>
      <p:pic>
        <p:nvPicPr>
          <p:cNvPr id="31" name="Picture 30" descr="21fab3722f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4640000"/>
            <a:ext cx="3261360" cy="381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800000" y="5061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a)  On the axis, 99/28 cm (3.54 cm) above the base of the cylinder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Toppling and Sliding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Toppling on an inclined plane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 body rests in equilibrium on a rough inclined plane, the line of action of its weight must pass through the face in contact with the plane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Limiting case: G is vertically above the lowest point of contact, 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α is larger, the weight has a turning effect about A and the body topples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composite body is placed with the circular face of the cylinder on a rough inclined plane, which is inclined at an angle α to the horizontal. Given that the plane is sufficiently rough to prevent sliding,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show that equilibrium is maintained provided that tan α &lt; 28/33.</a:t>
            </a:r>
          </a:p>
        </p:txBody>
      </p:sp>
      <p:pic>
        <p:nvPicPr>
          <p:cNvPr id="6" name="Picture 5" descr="s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2450000"/>
            <a:ext cx="2368644" cy="215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00000" y="2550000"/>
            <a:ext cx="26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Limiting case: G is vertically above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0000" y="2793840"/>
            <a:ext cx="2600000" cy="491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axis is perpendicular to the plane, so angle AGC = α</a:t>
            </a:r>
          </a:p>
        </p:txBody>
      </p:sp>
      <p:pic>
        <p:nvPicPr>
          <p:cNvPr id="9" name="Picture 8" descr="59eaaf0d0c1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000" y="3285800"/>
            <a:ext cx="1652016" cy="6035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00000" y="3929304"/>
            <a:ext cx="2600000" cy="491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tan α &lt; 28/33, G is above a point of the contact area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0000" y="4421264"/>
            <a:ext cx="26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Equilibrium is maintained provided tan α &lt; 28/33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Toppling and Sliding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Sliding or toppling?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First write down the general equilibrium conditions: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resolve horizontally, resolve vertically, take moments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substitute each case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Sliding: is F ≤ μR possible?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Toppling: is h ≥ 0?</a:t>
            </a:r>
          </a:p>
        </p:txBody>
      </p:sp>
      <p:pic>
        <p:nvPicPr>
          <p:cNvPr id="5" name="Picture 4" descr="ex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0" y="4500000"/>
            <a:ext cx="2200000" cy="14601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2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 uniform solid cube of mass M and side 2a rests on a rough horizontal plane. The coefficient of friction is μ. A horizontal force of magnitude P is applied at the midpoint of an upper edge, perpendicular to that edge, as shown. The reaction between the plane and the cube comprises a normal reaction force R and a friction force F and acts at a distance h from a lower edge of the cube.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Find whether the cube remains in equilibrium, or whether the equilibrium is broken by sliding or toppling, in each case. Also find F and h: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a)  P = 0        b)  P = ½Mg and μ = ¾        c)  P = ¼Mg and μ = ⅕</a:t>
            </a:r>
          </a:p>
        </p:txBody>
      </p:sp>
      <p:pic>
        <p:nvPicPr>
          <p:cNvPr id="7" name="Picture 6" descr="c2450cb3e31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050000"/>
            <a:ext cx="2712720" cy="237744"/>
          </a:xfrm>
          <a:prstGeom prst="rect">
            <a:avLst/>
          </a:prstGeom>
        </p:spPr>
      </p:pic>
      <p:pic>
        <p:nvPicPr>
          <p:cNvPr id="8" name="Picture 7" descr="374829a85d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327744"/>
            <a:ext cx="2935224" cy="237744"/>
          </a:xfrm>
          <a:prstGeom prst="rect">
            <a:avLst/>
          </a:prstGeom>
        </p:spPr>
      </p:pic>
      <p:pic>
        <p:nvPicPr>
          <p:cNvPr id="9" name="Picture 8" descr="d6194c4ed16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605488"/>
            <a:ext cx="2999232" cy="237744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7900000" y="3605488"/>
            <a:ext cx="90000" cy="27774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10000" y="3564360"/>
            <a:ext cx="9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 is on the bottom edge (see diagram)</a:t>
            </a:r>
          </a:p>
        </p:txBody>
      </p:sp>
      <p:pic>
        <p:nvPicPr>
          <p:cNvPr id="12" name="Picture 11" descr="56511b03a6a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883232"/>
            <a:ext cx="3044952" cy="2377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4160976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Remains in equilibrium: R acts at the centre of the 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Toppling and Sliding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Limiting cases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body is on the point of sliding when F = μR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body is on the point of toppling when the reaction acts at the point about which turning can take place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equilibrium needs F &gt; μR, it cannot happen: the body slides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Using:   F = P  (1),     R = Mg  (2),     2aP + Rh = Mga  (3)</a:t>
            </a:r>
          </a:p>
        </p:txBody>
      </p:sp>
      <p:pic>
        <p:nvPicPr>
          <p:cNvPr id="6" name="Picture 5" descr="c9beb9c795d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600000"/>
            <a:ext cx="3636264" cy="3749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2014904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h = 0, so the reaction acts at A: the cube is about to topple</a:t>
            </a:r>
          </a:p>
        </p:txBody>
      </p:sp>
      <p:pic>
        <p:nvPicPr>
          <p:cNvPr id="8" name="Picture 7" descr="23e6128d3d0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258744"/>
            <a:ext cx="2493264" cy="3749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2673648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Does not slide; on the point of toppling.  F = ½Mg, h = 0</a:t>
            </a:r>
          </a:p>
        </p:txBody>
      </p:sp>
      <p:pic>
        <p:nvPicPr>
          <p:cNvPr id="10" name="Picture 9" descr="e71a664677b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037488"/>
            <a:ext cx="3724656" cy="3749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3452392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h = ½a, so the reaction is within the base: it does not topple</a:t>
            </a:r>
          </a:p>
        </p:txBody>
      </p:sp>
      <p:pic>
        <p:nvPicPr>
          <p:cNvPr id="12" name="Picture 11" descr="d6445cb4650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696232"/>
            <a:ext cx="3560064" cy="3779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4114184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Impossible, so the cube slides (F = ⅕Mg) if P is maintained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Toppling and Sliding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Sliding on an inclined plane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Resolve perpendicular to and along the plane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equilibrium F ≤ μR, so μ ≥ tan α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Check toppling too: Z, the point vertically below G, must lie between A and B</a:t>
            </a:r>
          </a:p>
        </p:txBody>
      </p:sp>
      <p:pic>
        <p:nvPicPr>
          <p:cNvPr id="5" name="Picture 4" descr="s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4400000"/>
            <a:ext cx="2700000" cy="15369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10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uniform solid cube of mass M and side 2a is placed on a rough inclined plane which is at an angle α to the horizontal, where tan α = ½. The coefficient of friction is μ. Show that if μ &lt; ½ the cube will slide down the slope.</a:t>
            </a:r>
          </a:p>
        </p:txBody>
      </p:sp>
      <p:pic>
        <p:nvPicPr>
          <p:cNvPr id="7" name="Picture 6" descr="1ddd34f821d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50000"/>
            <a:ext cx="3185160" cy="237744"/>
          </a:xfrm>
          <a:prstGeom prst="rect">
            <a:avLst/>
          </a:prstGeom>
        </p:spPr>
      </p:pic>
      <p:pic>
        <p:nvPicPr>
          <p:cNvPr id="8" name="Picture 7" descr="5eccf67abb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427744"/>
            <a:ext cx="3108960" cy="237744"/>
          </a:xfrm>
          <a:prstGeom prst="rect">
            <a:avLst/>
          </a:prstGeom>
        </p:spPr>
      </p:pic>
      <p:pic>
        <p:nvPicPr>
          <p:cNvPr id="9" name="Picture 8" descr="2bafdff1a0d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705488"/>
            <a:ext cx="3755136" cy="4114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3156968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So if μ &lt; ½ the cube will slide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480808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Toppling? Let Z be x from A up the plane, C the midpoint of AB</a:t>
            </a:r>
          </a:p>
        </p:txBody>
      </p:sp>
      <p:pic>
        <p:nvPicPr>
          <p:cNvPr id="12" name="Picture 11" descr="64049d3c0ad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724648"/>
            <a:ext cx="3358896" cy="3749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4139552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Z is between A and B, so the cube does not topple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Toppling and Sliding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Toppling on an inclined plane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μ &gt; ½ = tan α, so (as in the previous example) the cylinder will not slip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tall body is more likely to topple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Alternative: assume the reaction acts at A and show there is still a turning moment about A</a:t>
            </a:r>
          </a:p>
        </p:txBody>
      </p:sp>
      <p:pic>
        <p:nvPicPr>
          <p:cNvPr id="5" name="Picture 4" descr="s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00" y="4250000"/>
            <a:ext cx="2267901" cy="22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cube in the previous example is now replaced by a cylinder of mass M with base radius a and height 6a. The cylinder is placed on the rough inclined plane, which is inclined at an angle α to the horizontal, where tan α = ½. The coefficient of friction is μ. Show that if μ &gt; ½ the cylinder will topple about the lower edge.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45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μ &gt; ½ = tan α, so the cylinder will not slip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69384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Z be x from A down the plane; C the midpoint of 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93768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GC = 3a (half the height), CA = a, so CZ = a + x</a:t>
            </a:r>
          </a:p>
        </p:txBody>
      </p:sp>
      <p:pic>
        <p:nvPicPr>
          <p:cNvPr id="10" name="Picture 9" descr="dfeb29ab52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181520"/>
            <a:ext cx="4605528" cy="3779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3599472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Z is outside AB (below A), so the cylinder topples about the lower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